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3" r:id="rId3"/>
    <p:sldId id="306" r:id="rId4"/>
    <p:sldId id="312" r:id="rId5"/>
    <p:sldId id="313" r:id="rId6"/>
    <p:sldId id="305" r:id="rId7"/>
    <p:sldId id="311" r:id="rId8"/>
    <p:sldId id="314" r:id="rId9"/>
    <p:sldId id="315" r:id="rId10"/>
    <p:sldId id="316" r:id="rId11"/>
    <p:sldId id="307" r:id="rId12"/>
    <p:sldId id="317" r:id="rId13"/>
    <p:sldId id="324" r:id="rId14"/>
    <p:sldId id="318" r:id="rId15"/>
    <p:sldId id="319" r:id="rId16"/>
    <p:sldId id="320" r:id="rId17"/>
    <p:sldId id="322" r:id="rId18"/>
    <p:sldId id="321" r:id="rId19"/>
    <p:sldId id="325" r:id="rId20"/>
    <p:sldId id="335" r:id="rId21"/>
    <p:sldId id="326" r:id="rId22"/>
    <p:sldId id="327" r:id="rId23"/>
    <p:sldId id="328" r:id="rId24"/>
    <p:sldId id="308" r:id="rId25"/>
    <p:sldId id="329" r:id="rId26"/>
    <p:sldId id="309" r:id="rId27"/>
    <p:sldId id="304" r:id="rId28"/>
    <p:sldId id="330" r:id="rId29"/>
    <p:sldId id="331" r:id="rId30"/>
    <p:sldId id="332" r:id="rId31"/>
    <p:sldId id="333" r:id="rId32"/>
    <p:sldId id="334" r:id="rId33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D891D3-73C1-45BD-BB92-9F8321BCC1F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12E1FAF-0578-4987-8B6F-BC141D1A043D}">
      <dgm:prSet phldrT="[Texto]"/>
      <dgm:spPr/>
      <dgm:t>
        <a:bodyPr/>
        <a:lstStyle/>
        <a:p>
          <a:r>
            <a:rPr lang="pt-BR" dirty="0" smtClean="0"/>
            <a:t>NORMAS</a:t>
          </a:r>
          <a:endParaRPr lang="pt-BR" dirty="0"/>
        </a:p>
      </dgm:t>
    </dgm:pt>
    <dgm:pt modelId="{5D60D2A7-CFF2-4EBD-AD5E-53315384029B}" type="parTrans" cxnId="{D3B13AAB-7D92-4078-9A30-71F10F2BDC31}">
      <dgm:prSet/>
      <dgm:spPr/>
      <dgm:t>
        <a:bodyPr/>
        <a:lstStyle/>
        <a:p>
          <a:endParaRPr lang="pt-BR"/>
        </a:p>
      </dgm:t>
    </dgm:pt>
    <dgm:pt modelId="{4853AB96-5DFD-41A2-82DD-762C735F5DC0}" type="sibTrans" cxnId="{D3B13AAB-7D92-4078-9A30-71F10F2BDC31}">
      <dgm:prSet/>
      <dgm:spPr/>
      <dgm:t>
        <a:bodyPr/>
        <a:lstStyle/>
        <a:p>
          <a:endParaRPr lang="pt-BR"/>
        </a:p>
      </dgm:t>
    </dgm:pt>
    <dgm:pt modelId="{C3779846-86C0-4927-95C0-E7F18CC10140}">
      <dgm:prSet phldrT="[Texto]"/>
      <dgm:spPr/>
      <dgm:t>
        <a:bodyPr/>
        <a:lstStyle/>
        <a:p>
          <a:r>
            <a:rPr lang="pt-BR" dirty="0" smtClean="0"/>
            <a:t>REGRAS</a:t>
          </a:r>
          <a:endParaRPr lang="pt-BR" dirty="0"/>
        </a:p>
      </dgm:t>
    </dgm:pt>
    <dgm:pt modelId="{2F709D63-E122-48A9-8BDA-186D36CBCDA8}" type="parTrans" cxnId="{52A2A31C-2692-4075-9775-C463CBE62544}">
      <dgm:prSet/>
      <dgm:spPr/>
      <dgm:t>
        <a:bodyPr/>
        <a:lstStyle/>
        <a:p>
          <a:endParaRPr lang="pt-BR"/>
        </a:p>
      </dgm:t>
    </dgm:pt>
    <dgm:pt modelId="{55135015-6202-4C25-AEBB-13954E5C47D1}" type="sibTrans" cxnId="{52A2A31C-2692-4075-9775-C463CBE62544}">
      <dgm:prSet/>
      <dgm:spPr/>
      <dgm:t>
        <a:bodyPr/>
        <a:lstStyle/>
        <a:p>
          <a:endParaRPr lang="pt-BR"/>
        </a:p>
      </dgm:t>
    </dgm:pt>
    <dgm:pt modelId="{A2450683-C250-4FE2-A9F3-04939575E428}">
      <dgm:prSet phldrT="[Texto]"/>
      <dgm:spPr/>
      <dgm:t>
        <a:bodyPr/>
        <a:lstStyle/>
        <a:p>
          <a:r>
            <a:rPr lang="pt-BR" dirty="0" smtClean="0"/>
            <a:t>PRINCÍPIOS</a:t>
          </a:r>
          <a:endParaRPr lang="pt-BR" dirty="0"/>
        </a:p>
      </dgm:t>
    </dgm:pt>
    <dgm:pt modelId="{565CD92C-EC97-4B42-86BD-8C224DF12249}" type="parTrans" cxnId="{1EEDB8B7-EF9D-4E07-BD2F-856BA5089CB1}">
      <dgm:prSet/>
      <dgm:spPr/>
      <dgm:t>
        <a:bodyPr/>
        <a:lstStyle/>
        <a:p>
          <a:endParaRPr lang="pt-BR"/>
        </a:p>
      </dgm:t>
    </dgm:pt>
    <dgm:pt modelId="{187B0109-6371-4CB7-8FB7-5AEDE73FBE00}" type="sibTrans" cxnId="{1EEDB8B7-EF9D-4E07-BD2F-856BA5089CB1}">
      <dgm:prSet/>
      <dgm:spPr/>
      <dgm:t>
        <a:bodyPr/>
        <a:lstStyle/>
        <a:p>
          <a:endParaRPr lang="pt-BR"/>
        </a:p>
      </dgm:t>
    </dgm:pt>
    <dgm:pt modelId="{088A62DC-7ABE-4EE4-9B18-5FEA8E26A834}">
      <dgm:prSet phldrT="[Texto]"/>
      <dgm:spPr/>
      <dgm:t>
        <a:bodyPr/>
        <a:lstStyle/>
        <a:p>
          <a:r>
            <a:rPr lang="pt-BR" dirty="0" smtClean="0"/>
            <a:t>Subsunção</a:t>
          </a:r>
          <a:endParaRPr lang="pt-BR" dirty="0"/>
        </a:p>
      </dgm:t>
    </dgm:pt>
    <dgm:pt modelId="{CF5339E6-5DCF-48D3-B586-8F0E56EA2C04}" type="parTrans" cxnId="{DE6D7FE3-CCCC-45AC-B48E-401B7477203A}">
      <dgm:prSet/>
      <dgm:spPr/>
      <dgm:t>
        <a:bodyPr/>
        <a:lstStyle/>
        <a:p>
          <a:endParaRPr lang="pt-BR"/>
        </a:p>
      </dgm:t>
    </dgm:pt>
    <dgm:pt modelId="{0544BDA9-6723-4B53-9CC2-EBCA9D5EC0AE}" type="sibTrans" cxnId="{DE6D7FE3-CCCC-45AC-B48E-401B7477203A}">
      <dgm:prSet/>
      <dgm:spPr/>
    </dgm:pt>
    <dgm:pt modelId="{F5870982-E855-4AA6-8B7C-8B04598FAB67}">
      <dgm:prSet phldrT="[Texto]"/>
      <dgm:spPr/>
      <dgm:t>
        <a:bodyPr/>
        <a:lstStyle/>
        <a:p>
          <a:r>
            <a:rPr lang="pt-BR" dirty="0" smtClean="0"/>
            <a:t>Aplicação alternativa</a:t>
          </a:r>
          <a:endParaRPr lang="pt-BR" dirty="0"/>
        </a:p>
      </dgm:t>
    </dgm:pt>
    <dgm:pt modelId="{B272DA27-8767-4766-A789-89C11AD30AC7}" type="parTrans" cxnId="{3444FC1B-5C48-4BF0-B455-BCA9C0B26723}">
      <dgm:prSet/>
      <dgm:spPr/>
      <dgm:t>
        <a:bodyPr/>
        <a:lstStyle/>
        <a:p>
          <a:endParaRPr lang="pt-BR"/>
        </a:p>
      </dgm:t>
    </dgm:pt>
    <dgm:pt modelId="{1852DD92-3E81-4EA4-887F-D130FF319926}" type="sibTrans" cxnId="{3444FC1B-5C48-4BF0-B455-BCA9C0B26723}">
      <dgm:prSet/>
      <dgm:spPr/>
    </dgm:pt>
    <dgm:pt modelId="{6515E003-DC85-4328-A381-FDFAFF625290}">
      <dgm:prSet phldrT="[Texto]"/>
      <dgm:spPr/>
      <dgm:t>
        <a:bodyPr/>
        <a:lstStyle/>
        <a:p>
          <a:r>
            <a:rPr lang="pt-BR" dirty="0" smtClean="0"/>
            <a:t>Peso</a:t>
          </a:r>
          <a:endParaRPr lang="pt-BR" dirty="0"/>
        </a:p>
      </dgm:t>
    </dgm:pt>
    <dgm:pt modelId="{CFA19778-6C2A-4C5B-97E8-104E2AFFE6A8}" type="parTrans" cxnId="{D73E7550-8171-4585-8ECD-DA5995D851E3}">
      <dgm:prSet/>
      <dgm:spPr/>
      <dgm:t>
        <a:bodyPr/>
        <a:lstStyle/>
        <a:p>
          <a:endParaRPr lang="pt-BR"/>
        </a:p>
      </dgm:t>
    </dgm:pt>
    <dgm:pt modelId="{FAED6F47-832D-417A-AE3E-E710097B3467}" type="sibTrans" cxnId="{D73E7550-8171-4585-8ECD-DA5995D851E3}">
      <dgm:prSet/>
      <dgm:spPr/>
    </dgm:pt>
    <dgm:pt modelId="{D6CDF31E-D603-4658-AA06-261D3D434C53}">
      <dgm:prSet phldrT="[Texto]"/>
      <dgm:spPr/>
      <dgm:t>
        <a:bodyPr/>
        <a:lstStyle/>
        <a:p>
          <a:r>
            <a:rPr lang="pt-BR" dirty="0" smtClean="0"/>
            <a:t>Aplicação concomitante</a:t>
          </a:r>
          <a:endParaRPr lang="pt-BR" dirty="0"/>
        </a:p>
      </dgm:t>
    </dgm:pt>
    <dgm:pt modelId="{5E944124-BB92-4617-9AA1-4984A8A5CA4E}" type="parTrans" cxnId="{00F953C6-105F-4A7E-A32B-239F36AEC1A6}">
      <dgm:prSet/>
      <dgm:spPr/>
      <dgm:t>
        <a:bodyPr/>
        <a:lstStyle/>
        <a:p>
          <a:endParaRPr lang="pt-BR"/>
        </a:p>
      </dgm:t>
    </dgm:pt>
    <dgm:pt modelId="{C307B6DA-8AB6-4C8D-BF81-BA2244227436}" type="sibTrans" cxnId="{00F953C6-105F-4A7E-A32B-239F36AEC1A6}">
      <dgm:prSet/>
      <dgm:spPr/>
    </dgm:pt>
    <dgm:pt modelId="{B8A9DD43-A839-40DD-84A8-8092B5CAFAEE}">
      <dgm:prSet phldrT="[Texto]"/>
      <dgm:spPr/>
      <dgm:t>
        <a:bodyPr/>
        <a:lstStyle/>
        <a:p>
          <a:r>
            <a:rPr lang="pt-BR" dirty="0" smtClean="0"/>
            <a:t>Emprego integral</a:t>
          </a:r>
          <a:endParaRPr lang="pt-BR" dirty="0"/>
        </a:p>
      </dgm:t>
    </dgm:pt>
    <dgm:pt modelId="{CF6F0BBC-829C-49FB-B1F9-7B140EC33337}" type="parTrans" cxnId="{68128BA9-16DB-44BA-837C-46ECA73EAF37}">
      <dgm:prSet/>
      <dgm:spPr/>
      <dgm:t>
        <a:bodyPr/>
        <a:lstStyle/>
        <a:p>
          <a:endParaRPr lang="pt-BR"/>
        </a:p>
      </dgm:t>
    </dgm:pt>
    <dgm:pt modelId="{7083974A-43F9-4DAA-9F52-FE6A254D47D9}" type="sibTrans" cxnId="{68128BA9-16DB-44BA-837C-46ECA73EAF37}">
      <dgm:prSet/>
      <dgm:spPr/>
    </dgm:pt>
    <dgm:pt modelId="{16B9E331-4C03-439D-B6A1-37315B635F5E}">
      <dgm:prSet phldrT="[Texto]"/>
      <dgm:spPr/>
      <dgm:t>
        <a:bodyPr/>
        <a:lstStyle/>
        <a:p>
          <a:r>
            <a:rPr lang="pt-BR" dirty="0" smtClean="0"/>
            <a:t>Emprego parcial</a:t>
          </a:r>
          <a:endParaRPr lang="pt-BR" dirty="0"/>
        </a:p>
      </dgm:t>
    </dgm:pt>
    <dgm:pt modelId="{EB2CC947-E8E6-4680-9642-C1281209B140}" type="parTrans" cxnId="{4BFF6235-3809-4E17-A586-03BA71E998FA}">
      <dgm:prSet/>
      <dgm:spPr/>
      <dgm:t>
        <a:bodyPr/>
        <a:lstStyle/>
        <a:p>
          <a:endParaRPr lang="pt-BR"/>
        </a:p>
      </dgm:t>
    </dgm:pt>
    <dgm:pt modelId="{CB50F321-DAC9-413D-ACE7-DFF1DB9F445A}" type="sibTrans" cxnId="{4BFF6235-3809-4E17-A586-03BA71E998FA}">
      <dgm:prSet/>
      <dgm:spPr/>
    </dgm:pt>
    <dgm:pt modelId="{DD2AF357-8416-47B0-ACBE-92AFD947ECCF}" type="pres">
      <dgm:prSet presAssocID="{88D891D3-73C1-45BD-BB92-9F8321BCC1F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A490CD-6F25-4DCD-9A4D-7B23A0D5A373}" type="pres">
      <dgm:prSet presAssocID="{F12E1FAF-0578-4987-8B6F-BC141D1A043D}" presName="root1" presStyleCnt="0"/>
      <dgm:spPr/>
    </dgm:pt>
    <dgm:pt modelId="{AC8229D4-FAF0-49A1-BEE3-7704C7D274CB}" type="pres">
      <dgm:prSet presAssocID="{F12E1FAF-0578-4987-8B6F-BC141D1A043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7290677-E214-4030-B851-B67395B4C1DB}" type="pres">
      <dgm:prSet presAssocID="{F12E1FAF-0578-4987-8B6F-BC141D1A043D}" presName="level2hierChild" presStyleCnt="0"/>
      <dgm:spPr/>
    </dgm:pt>
    <dgm:pt modelId="{687EDA5F-FAE3-4A6C-B2FC-0E669B210834}" type="pres">
      <dgm:prSet presAssocID="{2F709D63-E122-48A9-8BDA-186D36CBCDA8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D2F18CCF-90E9-4A56-BD32-5229D11A03CE}" type="pres">
      <dgm:prSet presAssocID="{2F709D63-E122-48A9-8BDA-186D36CBCDA8}" presName="connTx" presStyleLbl="parChTrans1D2" presStyleIdx="0" presStyleCnt="2"/>
      <dgm:spPr/>
      <dgm:t>
        <a:bodyPr/>
        <a:lstStyle/>
        <a:p>
          <a:endParaRPr lang="pt-BR"/>
        </a:p>
      </dgm:t>
    </dgm:pt>
    <dgm:pt modelId="{AF3A10C6-0224-4EEA-B8FF-8AB142C6FED8}" type="pres">
      <dgm:prSet presAssocID="{C3779846-86C0-4927-95C0-E7F18CC10140}" presName="root2" presStyleCnt="0"/>
      <dgm:spPr/>
    </dgm:pt>
    <dgm:pt modelId="{63C77B69-3A0C-4045-8A53-B270990A1D61}" type="pres">
      <dgm:prSet presAssocID="{C3779846-86C0-4927-95C0-E7F18CC1014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567D0C0-E417-409D-9437-659FE3838ECA}" type="pres">
      <dgm:prSet presAssocID="{C3779846-86C0-4927-95C0-E7F18CC10140}" presName="level3hierChild" presStyleCnt="0"/>
      <dgm:spPr/>
    </dgm:pt>
    <dgm:pt modelId="{8176700F-E524-42E0-B69F-2F8B58F57C62}" type="pres">
      <dgm:prSet presAssocID="{CF5339E6-5DCF-48D3-B586-8F0E56EA2C04}" presName="conn2-1" presStyleLbl="parChTrans1D3" presStyleIdx="0" presStyleCnt="6"/>
      <dgm:spPr/>
      <dgm:t>
        <a:bodyPr/>
        <a:lstStyle/>
        <a:p>
          <a:endParaRPr lang="pt-BR"/>
        </a:p>
      </dgm:t>
    </dgm:pt>
    <dgm:pt modelId="{D55092EF-C727-4FCC-9CF7-C5D6B6EB6ABA}" type="pres">
      <dgm:prSet presAssocID="{CF5339E6-5DCF-48D3-B586-8F0E56EA2C04}" presName="connTx" presStyleLbl="parChTrans1D3" presStyleIdx="0" presStyleCnt="6"/>
      <dgm:spPr/>
      <dgm:t>
        <a:bodyPr/>
        <a:lstStyle/>
        <a:p>
          <a:endParaRPr lang="pt-BR"/>
        </a:p>
      </dgm:t>
    </dgm:pt>
    <dgm:pt modelId="{996304BB-4DD2-4B53-B69F-90BCF8B2A435}" type="pres">
      <dgm:prSet presAssocID="{088A62DC-7ABE-4EE4-9B18-5FEA8E26A834}" presName="root2" presStyleCnt="0"/>
      <dgm:spPr/>
    </dgm:pt>
    <dgm:pt modelId="{6F95E729-6CBE-4165-9E5F-0636199ABF5A}" type="pres">
      <dgm:prSet presAssocID="{088A62DC-7ABE-4EE4-9B18-5FEA8E26A834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ED15A2-6D66-4771-8504-4A4B45DC02BA}" type="pres">
      <dgm:prSet presAssocID="{088A62DC-7ABE-4EE4-9B18-5FEA8E26A834}" presName="level3hierChild" presStyleCnt="0"/>
      <dgm:spPr/>
    </dgm:pt>
    <dgm:pt modelId="{08C4D8F7-A640-4342-872A-3E123C15CB6F}" type="pres">
      <dgm:prSet presAssocID="{B272DA27-8767-4766-A789-89C11AD30AC7}" presName="conn2-1" presStyleLbl="parChTrans1D3" presStyleIdx="1" presStyleCnt="6"/>
      <dgm:spPr/>
      <dgm:t>
        <a:bodyPr/>
        <a:lstStyle/>
        <a:p>
          <a:endParaRPr lang="pt-BR"/>
        </a:p>
      </dgm:t>
    </dgm:pt>
    <dgm:pt modelId="{960130A1-A17B-4E01-B0B1-B37A54A06173}" type="pres">
      <dgm:prSet presAssocID="{B272DA27-8767-4766-A789-89C11AD30AC7}" presName="connTx" presStyleLbl="parChTrans1D3" presStyleIdx="1" presStyleCnt="6"/>
      <dgm:spPr/>
      <dgm:t>
        <a:bodyPr/>
        <a:lstStyle/>
        <a:p>
          <a:endParaRPr lang="pt-BR"/>
        </a:p>
      </dgm:t>
    </dgm:pt>
    <dgm:pt modelId="{9888CB2A-5A09-4CAA-9DAD-3C67E29DC139}" type="pres">
      <dgm:prSet presAssocID="{F5870982-E855-4AA6-8B7C-8B04598FAB67}" presName="root2" presStyleCnt="0"/>
      <dgm:spPr/>
    </dgm:pt>
    <dgm:pt modelId="{07776BCB-63FB-468C-B620-FF3304BA29C8}" type="pres">
      <dgm:prSet presAssocID="{F5870982-E855-4AA6-8B7C-8B04598FAB67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C0B621-0AA3-4AD0-ABAE-353AC80EF2BA}" type="pres">
      <dgm:prSet presAssocID="{F5870982-E855-4AA6-8B7C-8B04598FAB67}" presName="level3hierChild" presStyleCnt="0"/>
      <dgm:spPr/>
    </dgm:pt>
    <dgm:pt modelId="{5751C6A2-92A4-458B-A09F-8741EB34A467}" type="pres">
      <dgm:prSet presAssocID="{CF6F0BBC-829C-49FB-B1F9-7B140EC33337}" presName="conn2-1" presStyleLbl="parChTrans1D3" presStyleIdx="2" presStyleCnt="6"/>
      <dgm:spPr/>
      <dgm:t>
        <a:bodyPr/>
        <a:lstStyle/>
        <a:p>
          <a:endParaRPr lang="pt-BR"/>
        </a:p>
      </dgm:t>
    </dgm:pt>
    <dgm:pt modelId="{AC5B1A93-428D-47D9-B7E4-CED0B8DD1F9B}" type="pres">
      <dgm:prSet presAssocID="{CF6F0BBC-829C-49FB-B1F9-7B140EC33337}" presName="connTx" presStyleLbl="parChTrans1D3" presStyleIdx="2" presStyleCnt="6"/>
      <dgm:spPr/>
      <dgm:t>
        <a:bodyPr/>
        <a:lstStyle/>
        <a:p>
          <a:endParaRPr lang="pt-BR"/>
        </a:p>
      </dgm:t>
    </dgm:pt>
    <dgm:pt modelId="{93A2B433-7F75-4ACD-8CCC-803BE322794E}" type="pres">
      <dgm:prSet presAssocID="{B8A9DD43-A839-40DD-84A8-8092B5CAFAEE}" presName="root2" presStyleCnt="0"/>
      <dgm:spPr/>
    </dgm:pt>
    <dgm:pt modelId="{99B30714-FF00-4732-8EC8-09E115728D19}" type="pres">
      <dgm:prSet presAssocID="{B8A9DD43-A839-40DD-84A8-8092B5CAFAEE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CD8337E-9141-4354-94A8-28D8AED5FFD6}" type="pres">
      <dgm:prSet presAssocID="{B8A9DD43-A839-40DD-84A8-8092B5CAFAEE}" presName="level3hierChild" presStyleCnt="0"/>
      <dgm:spPr/>
    </dgm:pt>
    <dgm:pt modelId="{B9D7FDFF-257C-4655-BF02-E80DB5763FB8}" type="pres">
      <dgm:prSet presAssocID="{565CD92C-EC97-4B42-86BD-8C224DF12249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4F0AFF21-BA60-4AA5-A91C-E5E8D74FFD25}" type="pres">
      <dgm:prSet presAssocID="{565CD92C-EC97-4B42-86BD-8C224DF12249}" presName="connTx" presStyleLbl="parChTrans1D2" presStyleIdx="1" presStyleCnt="2"/>
      <dgm:spPr/>
      <dgm:t>
        <a:bodyPr/>
        <a:lstStyle/>
        <a:p>
          <a:endParaRPr lang="pt-BR"/>
        </a:p>
      </dgm:t>
    </dgm:pt>
    <dgm:pt modelId="{08194EEF-66C4-4922-9170-F6C994801112}" type="pres">
      <dgm:prSet presAssocID="{A2450683-C250-4FE2-A9F3-04939575E428}" presName="root2" presStyleCnt="0"/>
      <dgm:spPr/>
    </dgm:pt>
    <dgm:pt modelId="{FE52E08F-B5A3-4E18-8B66-F6A2F00E0F47}" type="pres">
      <dgm:prSet presAssocID="{A2450683-C250-4FE2-A9F3-04939575E42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1126DDC-8718-4037-8916-87218EFC4F12}" type="pres">
      <dgm:prSet presAssocID="{A2450683-C250-4FE2-A9F3-04939575E428}" presName="level3hierChild" presStyleCnt="0"/>
      <dgm:spPr/>
    </dgm:pt>
    <dgm:pt modelId="{C101CC48-CBA0-4A20-BCCC-3A56025BD795}" type="pres">
      <dgm:prSet presAssocID="{CFA19778-6C2A-4C5B-97E8-104E2AFFE6A8}" presName="conn2-1" presStyleLbl="parChTrans1D3" presStyleIdx="3" presStyleCnt="6"/>
      <dgm:spPr/>
      <dgm:t>
        <a:bodyPr/>
        <a:lstStyle/>
        <a:p>
          <a:endParaRPr lang="pt-BR"/>
        </a:p>
      </dgm:t>
    </dgm:pt>
    <dgm:pt modelId="{54F237D3-8683-4A13-B8C2-4383D67F9D1B}" type="pres">
      <dgm:prSet presAssocID="{CFA19778-6C2A-4C5B-97E8-104E2AFFE6A8}" presName="connTx" presStyleLbl="parChTrans1D3" presStyleIdx="3" presStyleCnt="6"/>
      <dgm:spPr/>
      <dgm:t>
        <a:bodyPr/>
        <a:lstStyle/>
        <a:p>
          <a:endParaRPr lang="pt-BR"/>
        </a:p>
      </dgm:t>
    </dgm:pt>
    <dgm:pt modelId="{0C2C4D0E-3622-451C-8027-80D1B552ED7B}" type="pres">
      <dgm:prSet presAssocID="{6515E003-DC85-4328-A381-FDFAFF625290}" presName="root2" presStyleCnt="0"/>
      <dgm:spPr/>
    </dgm:pt>
    <dgm:pt modelId="{3212198B-7BCE-4A26-9EC1-9B1887B90097}" type="pres">
      <dgm:prSet presAssocID="{6515E003-DC85-4328-A381-FDFAFF625290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B58A79C-1BA8-42B7-80B9-49CFF06086F0}" type="pres">
      <dgm:prSet presAssocID="{6515E003-DC85-4328-A381-FDFAFF625290}" presName="level3hierChild" presStyleCnt="0"/>
      <dgm:spPr/>
    </dgm:pt>
    <dgm:pt modelId="{AC1F3AAD-5DE7-497E-BD3B-2DBF249B90EB}" type="pres">
      <dgm:prSet presAssocID="{5E944124-BB92-4617-9AA1-4984A8A5CA4E}" presName="conn2-1" presStyleLbl="parChTrans1D3" presStyleIdx="4" presStyleCnt="6"/>
      <dgm:spPr/>
      <dgm:t>
        <a:bodyPr/>
        <a:lstStyle/>
        <a:p>
          <a:endParaRPr lang="pt-BR"/>
        </a:p>
      </dgm:t>
    </dgm:pt>
    <dgm:pt modelId="{DA511AA8-5DED-45B8-8760-978E5AB2412C}" type="pres">
      <dgm:prSet presAssocID="{5E944124-BB92-4617-9AA1-4984A8A5CA4E}" presName="connTx" presStyleLbl="parChTrans1D3" presStyleIdx="4" presStyleCnt="6"/>
      <dgm:spPr/>
      <dgm:t>
        <a:bodyPr/>
        <a:lstStyle/>
        <a:p>
          <a:endParaRPr lang="pt-BR"/>
        </a:p>
      </dgm:t>
    </dgm:pt>
    <dgm:pt modelId="{710C447D-719A-4462-83B6-C662801C5846}" type="pres">
      <dgm:prSet presAssocID="{D6CDF31E-D603-4658-AA06-261D3D434C53}" presName="root2" presStyleCnt="0"/>
      <dgm:spPr/>
    </dgm:pt>
    <dgm:pt modelId="{5FA0B16E-B49A-4176-A482-3210A7ABC5E7}" type="pres">
      <dgm:prSet presAssocID="{D6CDF31E-D603-4658-AA06-261D3D434C53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A23301B-A1BE-42BB-AD52-AF91B57DEE7C}" type="pres">
      <dgm:prSet presAssocID="{D6CDF31E-D603-4658-AA06-261D3D434C53}" presName="level3hierChild" presStyleCnt="0"/>
      <dgm:spPr/>
    </dgm:pt>
    <dgm:pt modelId="{0066025E-84AF-4942-99CA-1935D1ECCFF4}" type="pres">
      <dgm:prSet presAssocID="{EB2CC947-E8E6-4680-9642-C1281209B140}" presName="conn2-1" presStyleLbl="parChTrans1D3" presStyleIdx="5" presStyleCnt="6"/>
      <dgm:spPr/>
      <dgm:t>
        <a:bodyPr/>
        <a:lstStyle/>
        <a:p>
          <a:endParaRPr lang="pt-BR"/>
        </a:p>
      </dgm:t>
    </dgm:pt>
    <dgm:pt modelId="{A39E3075-2749-4034-8D0E-998430F0BC4C}" type="pres">
      <dgm:prSet presAssocID="{EB2CC947-E8E6-4680-9642-C1281209B140}" presName="connTx" presStyleLbl="parChTrans1D3" presStyleIdx="5" presStyleCnt="6"/>
      <dgm:spPr/>
      <dgm:t>
        <a:bodyPr/>
        <a:lstStyle/>
        <a:p>
          <a:endParaRPr lang="pt-BR"/>
        </a:p>
      </dgm:t>
    </dgm:pt>
    <dgm:pt modelId="{4CCAA05B-7410-4422-8803-D8A1027D8FE9}" type="pres">
      <dgm:prSet presAssocID="{16B9E331-4C03-439D-B6A1-37315B635F5E}" presName="root2" presStyleCnt="0"/>
      <dgm:spPr/>
    </dgm:pt>
    <dgm:pt modelId="{8E026BFA-F1E3-43CF-B92A-A8E5E7519A24}" type="pres">
      <dgm:prSet presAssocID="{16B9E331-4C03-439D-B6A1-37315B635F5E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488FA31-134E-48AD-AAEA-058715C54B4D}" type="pres">
      <dgm:prSet presAssocID="{16B9E331-4C03-439D-B6A1-37315B635F5E}" presName="level3hierChild" presStyleCnt="0"/>
      <dgm:spPr/>
    </dgm:pt>
  </dgm:ptLst>
  <dgm:cxnLst>
    <dgm:cxn modelId="{7E682D09-EB90-4146-91EF-24D3CE430A20}" type="presOf" srcId="{CF6F0BBC-829C-49FB-B1F9-7B140EC33337}" destId="{5751C6A2-92A4-458B-A09F-8741EB34A467}" srcOrd="0" destOrd="0" presId="urn:microsoft.com/office/officeart/2005/8/layout/hierarchy2"/>
    <dgm:cxn modelId="{DE6768CF-E6EA-420E-A795-3D6CCB445102}" type="presOf" srcId="{D6CDF31E-D603-4658-AA06-261D3D434C53}" destId="{5FA0B16E-B49A-4176-A482-3210A7ABC5E7}" srcOrd="0" destOrd="0" presId="urn:microsoft.com/office/officeart/2005/8/layout/hierarchy2"/>
    <dgm:cxn modelId="{B09B1227-F7D0-4F86-967C-C498F681F46A}" type="presOf" srcId="{C3779846-86C0-4927-95C0-E7F18CC10140}" destId="{63C77B69-3A0C-4045-8A53-B270990A1D61}" srcOrd="0" destOrd="0" presId="urn:microsoft.com/office/officeart/2005/8/layout/hierarchy2"/>
    <dgm:cxn modelId="{D3B13AAB-7D92-4078-9A30-71F10F2BDC31}" srcId="{88D891D3-73C1-45BD-BB92-9F8321BCC1F5}" destId="{F12E1FAF-0578-4987-8B6F-BC141D1A043D}" srcOrd="0" destOrd="0" parTransId="{5D60D2A7-CFF2-4EBD-AD5E-53315384029B}" sibTransId="{4853AB96-5DFD-41A2-82DD-762C735F5DC0}"/>
    <dgm:cxn modelId="{6965D6CB-A68C-4307-8B47-53155F9946AF}" type="presOf" srcId="{F12E1FAF-0578-4987-8B6F-BC141D1A043D}" destId="{AC8229D4-FAF0-49A1-BEE3-7704C7D274CB}" srcOrd="0" destOrd="0" presId="urn:microsoft.com/office/officeart/2005/8/layout/hierarchy2"/>
    <dgm:cxn modelId="{116EC312-8EB5-446D-8552-CBEF7637607B}" type="presOf" srcId="{5E944124-BB92-4617-9AA1-4984A8A5CA4E}" destId="{DA511AA8-5DED-45B8-8760-978E5AB2412C}" srcOrd="1" destOrd="0" presId="urn:microsoft.com/office/officeart/2005/8/layout/hierarchy2"/>
    <dgm:cxn modelId="{269527C4-AB09-4E26-A537-3939DE922412}" type="presOf" srcId="{CFA19778-6C2A-4C5B-97E8-104E2AFFE6A8}" destId="{C101CC48-CBA0-4A20-BCCC-3A56025BD795}" srcOrd="0" destOrd="0" presId="urn:microsoft.com/office/officeart/2005/8/layout/hierarchy2"/>
    <dgm:cxn modelId="{8BD78238-1B29-42B5-A4B2-9E216C8332C9}" type="presOf" srcId="{CF5339E6-5DCF-48D3-B586-8F0E56EA2C04}" destId="{D55092EF-C727-4FCC-9CF7-C5D6B6EB6ABA}" srcOrd="1" destOrd="0" presId="urn:microsoft.com/office/officeart/2005/8/layout/hierarchy2"/>
    <dgm:cxn modelId="{7E692706-12D0-40B0-BF9F-5467CD53FBF5}" type="presOf" srcId="{6515E003-DC85-4328-A381-FDFAFF625290}" destId="{3212198B-7BCE-4A26-9EC1-9B1887B90097}" srcOrd="0" destOrd="0" presId="urn:microsoft.com/office/officeart/2005/8/layout/hierarchy2"/>
    <dgm:cxn modelId="{D73E7550-8171-4585-8ECD-DA5995D851E3}" srcId="{A2450683-C250-4FE2-A9F3-04939575E428}" destId="{6515E003-DC85-4328-A381-FDFAFF625290}" srcOrd="0" destOrd="0" parTransId="{CFA19778-6C2A-4C5B-97E8-104E2AFFE6A8}" sibTransId="{FAED6F47-832D-417A-AE3E-E710097B3467}"/>
    <dgm:cxn modelId="{DE6D7FE3-CCCC-45AC-B48E-401B7477203A}" srcId="{C3779846-86C0-4927-95C0-E7F18CC10140}" destId="{088A62DC-7ABE-4EE4-9B18-5FEA8E26A834}" srcOrd="0" destOrd="0" parTransId="{CF5339E6-5DCF-48D3-B586-8F0E56EA2C04}" sibTransId="{0544BDA9-6723-4B53-9CC2-EBCA9D5EC0AE}"/>
    <dgm:cxn modelId="{076494BC-C161-42D9-90E4-4EE583449B61}" type="presOf" srcId="{B272DA27-8767-4766-A789-89C11AD30AC7}" destId="{08C4D8F7-A640-4342-872A-3E123C15CB6F}" srcOrd="0" destOrd="0" presId="urn:microsoft.com/office/officeart/2005/8/layout/hierarchy2"/>
    <dgm:cxn modelId="{69B4BB8F-6AB0-4A1F-9314-9378464CA4BE}" type="presOf" srcId="{5E944124-BB92-4617-9AA1-4984A8A5CA4E}" destId="{AC1F3AAD-5DE7-497E-BD3B-2DBF249B90EB}" srcOrd="0" destOrd="0" presId="urn:microsoft.com/office/officeart/2005/8/layout/hierarchy2"/>
    <dgm:cxn modelId="{A818627F-54BD-4C43-9502-3E0855F3AA75}" type="presOf" srcId="{CFA19778-6C2A-4C5B-97E8-104E2AFFE6A8}" destId="{54F237D3-8683-4A13-B8C2-4383D67F9D1B}" srcOrd="1" destOrd="0" presId="urn:microsoft.com/office/officeart/2005/8/layout/hierarchy2"/>
    <dgm:cxn modelId="{3F8B9D24-66FC-4199-AFEC-C32B355B527F}" type="presOf" srcId="{CF6F0BBC-829C-49FB-B1F9-7B140EC33337}" destId="{AC5B1A93-428D-47D9-B7E4-CED0B8DD1F9B}" srcOrd="1" destOrd="0" presId="urn:microsoft.com/office/officeart/2005/8/layout/hierarchy2"/>
    <dgm:cxn modelId="{1B78A8DE-88D8-46C2-ABD1-568D6E2B3BAD}" type="presOf" srcId="{565CD92C-EC97-4B42-86BD-8C224DF12249}" destId="{B9D7FDFF-257C-4655-BF02-E80DB5763FB8}" srcOrd="0" destOrd="0" presId="urn:microsoft.com/office/officeart/2005/8/layout/hierarchy2"/>
    <dgm:cxn modelId="{00F953C6-105F-4A7E-A32B-239F36AEC1A6}" srcId="{A2450683-C250-4FE2-A9F3-04939575E428}" destId="{D6CDF31E-D603-4658-AA06-261D3D434C53}" srcOrd="1" destOrd="0" parTransId="{5E944124-BB92-4617-9AA1-4984A8A5CA4E}" sibTransId="{C307B6DA-8AB6-4C8D-BF81-BA2244227436}"/>
    <dgm:cxn modelId="{1EEDB8B7-EF9D-4E07-BD2F-856BA5089CB1}" srcId="{F12E1FAF-0578-4987-8B6F-BC141D1A043D}" destId="{A2450683-C250-4FE2-A9F3-04939575E428}" srcOrd="1" destOrd="0" parTransId="{565CD92C-EC97-4B42-86BD-8C224DF12249}" sibTransId="{187B0109-6371-4CB7-8FB7-5AEDE73FBE00}"/>
    <dgm:cxn modelId="{F02BA8D0-2504-4865-8029-886E5D1B1F57}" type="presOf" srcId="{2F709D63-E122-48A9-8BDA-186D36CBCDA8}" destId="{687EDA5F-FAE3-4A6C-B2FC-0E669B210834}" srcOrd="0" destOrd="0" presId="urn:microsoft.com/office/officeart/2005/8/layout/hierarchy2"/>
    <dgm:cxn modelId="{EC250DFD-E4FE-456A-8675-9F5874B17A5B}" type="presOf" srcId="{A2450683-C250-4FE2-A9F3-04939575E428}" destId="{FE52E08F-B5A3-4E18-8B66-F6A2F00E0F47}" srcOrd="0" destOrd="0" presId="urn:microsoft.com/office/officeart/2005/8/layout/hierarchy2"/>
    <dgm:cxn modelId="{7A89AE32-29E6-4B39-8640-6B46A78750E8}" type="presOf" srcId="{F5870982-E855-4AA6-8B7C-8B04598FAB67}" destId="{07776BCB-63FB-468C-B620-FF3304BA29C8}" srcOrd="0" destOrd="0" presId="urn:microsoft.com/office/officeart/2005/8/layout/hierarchy2"/>
    <dgm:cxn modelId="{DE5339A3-8896-40FB-AD89-B6DD0204316C}" type="presOf" srcId="{EB2CC947-E8E6-4680-9642-C1281209B140}" destId="{0066025E-84AF-4942-99CA-1935D1ECCFF4}" srcOrd="0" destOrd="0" presId="urn:microsoft.com/office/officeart/2005/8/layout/hierarchy2"/>
    <dgm:cxn modelId="{3444FC1B-5C48-4BF0-B455-BCA9C0B26723}" srcId="{C3779846-86C0-4927-95C0-E7F18CC10140}" destId="{F5870982-E855-4AA6-8B7C-8B04598FAB67}" srcOrd="1" destOrd="0" parTransId="{B272DA27-8767-4766-A789-89C11AD30AC7}" sibTransId="{1852DD92-3E81-4EA4-887F-D130FF319926}"/>
    <dgm:cxn modelId="{68128BA9-16DB-44BA-837C-46ECA73EAF37}" srcId="{C3779846-86C0-4927-95C0-E7F18CC10140}" destId="{B8A9DD43-A839-40DD-84A8-8092B5CAFAEE}" srcOrd="2" destOrd="0" parTransId="{CF6F0BBC-829C-49FB-B1F9-7B140EC33337}" sibTransId="{7083974A-43F9-4DAA-9F52-FE6A254D47D9}"/>
    <dgm:cxn modelId="{52A2A31C-2692-4075-9775-C463CBE62544}" srcId="{F12E1FAF-0578-4987-8B6F-BC141D1A043D}" destId="{C3779846-86C0-4927-95C0-E7F18CC10140}" srcOrd="0" destOrd="0" parTransId="{2F709D63-E122-48A9-8BDA-186D36CBCDA8}" sibTransId="{55135015-6202-4C25-AEBB-13954E5C47D1}"/>
    <dgm:cxn modelId="{7B46FF00-09C0-4D4B-AD85-F53FB61AAEAE}" type="presOf" srcId="{B272DA27-8767-4766-A789-89C11AD30AC7}" destId="{960130A1-A17B-4E01-B0B1-B37A54A06173}" srcOrd="1" destOrd="0" presId="urn:microsoft.com/office/officeart/2005/8/layout/hierarchy2"/>
    <dgm:cxn modelId="{4BFF6235-3809-4E17-A586-03BA71E998FA}" srcId="{A2450683-C250-4FE2-A9F3-04939575E428}" destId="{16B9E331-4C03-439D-B6A1-37315B635F5E}" srcOrd="2" destOrd="0" parTransId="{EB2CC947-E8E6-4680-9642-C1281209B140}" sibTransId="{CB50F321-DAC9-413D-ACE7-DFF1DB9F445A}"/>
    <dgm:cxn modelId="{7BD08FD7-3ACF-4651-875A-2050A1ED7B3E}" type="presOf" srcId="{EB2CC947-E8E6-4680-9642-C1281209B140}" destId="{A39E3075-2749-4034-8D0E-998430F0BC4C}" srcOrd="1" destOrd="0" presId="urn:microsoft.com/office/officeart/2005/8/layout/hierarchy2"/>
    <dgm:cxn modelId="{BF66188C-3F77-4D8E-8D94-470CE53CA59E}" type="presOf" srcId="{16B9E331-4C03-439D-B6A1-37315B635F5E}" destId="{8E026BFA-F1E3-43CF-B92A-A8E5E7519A24}" srcOrd="0" destOrd="0" presId="urn:microsoft.com/office/officeart/2005/8/layout/hierarchy2"/>
    <dgm:cxn modelId="{EB24A4FB-9454-4B7C-A208-B231FA22FDEE}" type="presOf" srcId="{2F709D63-E122-48A9-8BDA-186D36CBCDA8}" destId="{D2F18CCF-90E9-4A56-BD32-5229D11A03CE}" srcOrd="1" destOrd="0" presId="urn:microsoft.com/office/officeart/2005/8/layout/hierarchy2"/>
    <dgm:cxn modelId="{3C40B42F-CB9D-4C45-9FFF-E756E79C78CB}" type="presOf" srcId="{565CD92C-EC97-4B42-86BD-8C224DF12249}" destId="{4F0AFF21-BA60-4AA5-A91C-E5E8D74FFD25}" srcOrd="1" destOrd="0" presId="urn:microsoft.com/office/officeart/2005/8/layout/hierarchy2"/>
    <dgm:cxn modelId="{4707C92A-F538-436F-A43E-4F7329323178}" type="presOf" srcId="{88D891D3-73C1-45BD-BB92-9F8321BCC1F5}" destId="{DD2AF357-8416-47B0-ACBE-92AFD947ECCF}" srcOrd="0" destOrd="0" presId="urn:microsoft.com/office/officeart/2005/8/layout/hierarchy2"/>
    <dgm:cxn modelId="{7970A992-966C-4076-BF8E-D97BE9C00053}" type="presOf" srcId="{B8A9DD43-A839-40DD-84A8-8092B5CAFAEE}" destId="{99B30714-FF00-4732-8EC8-09E115728D19}" srcOrd="0" destOrd="0" presId="urn:microsoft.com/office/officeart/2005/8/layout/hierarchy2"/>
    <dgm:cxn modelId="{3A6B1B2F-C460-4CB1-BD1B-920A82C48EC8}" type="presOf" srcId="{088A62DC-7ABE-4EE4-9B18-5FEA8E26A834}" destId="{6F95E729-6CBE-4165-9E5F-0636199ABF5A}" srcOrd="0" destOrd="0" presId="urn:microsoft.com/office/officeart/2005/8/layout/hierarchy2"/>
    <dgm:cxn modelId="{5ACF193B-A762-4923-B933-A4BE69DC3A5E}" type="presOf" srcId="{CF5339E6-5DCF-48D3-B586-8F0E56EA2C04}" destId="{8176700F-E524-42E0-B69F-2F8B58F57C62}" srcOrd="0" destOrd="0" presId="urn:microsoft.com/office/officeart/2005/8/layout/hierarchy2"/>
    <dgm:cxn modelId="{34479AD1-98E7-4CBE-A860-7331FB32F52C}" type="presParOf" srcId="{DD2AF357-8416-47B0-ACBE-92AFD947ECCF}" destId="{27A490CD-6F25-4DCD-9A4D-7B23A0D5A373}" srcOrd="0" destOrd="0" presId="urn:microsoft.com/office/officeart/2005/8/layout/hierarchy2"/>
    <dgm:cxn modelId="{F0B73ACF-ED56-4E66-86B0-F8F52CC91BD0}" type="presParOf" srcId="{27A490CD-6F25-4DCD-9A4D-7B23A0D5A373}" destId="{AC8229D4-FAF0-49A1-BEE3-7704C7D274CB}" srcOrd="0" destOrd="0" presId="urn:microsoft.com/office/officeart/2005/8/layout/hierarchy2"/>
    <dgm:cxn modelId="{2489D4B5-6D60-4AEA-84FC-0927986CDC1A}" type="presParOf" srcId="{27A490CD-6F25-4DCD-9A4D-7B23A0D5A373}" destId="{87290677-E214-4030-B851-B67395B4C1DB}" srcOrd="1" destOrd="0" presId="urn:microsoft.com/office/officeart/2005/8/layout/hierarchy2"/>
    <dgm:cxn modelId="{7DDBF400-3DDE-4923-90E1-DA090AD318BE}" type="presParOf" srcId="{87290677-E214-4030-B851-B67395B4C1DB}" destId="{687EDA5F-FAE3-4A6C-B2FC-0E669B210834}" srcOrd="0" destOrd="0" presId="urn:microsoft.com/office/officeart/2005/8/layout/hierarchy2"/>
    <dgm:cxn modelId="{E69943C3-3E9B-44AE-831C-67B81C3C6414}" type="presParOf" srcId="{687EDA5F-FAE3-4A6C-B2FC-0E669B210834}" destId="{D2F18CCF-90E9-4A56-BD32-5229D11A03CE}" srcOrd="0" destOrd="0" presId="urn:microsoft.com/office/officeart/2005/8/layout/hierarchy2"/>
    <dgm:cxn modelId="{282A7A2B-D344-4A82-959D-D907C1AE9DF6}" type="presParOf" srcId="{87290677-E214-4030-B851-B67395B4C1DB}" destId="{AF3A10C6-0224-4EEA-B8FF-8AB142C6FED8}" srcOrd="1" destOrd="0" presId="urn:microsoft.com/office/officeart/2005/8/layout/hierarchy2"/>
    <dgm:cxn modelId="{E05A97FC-9FA5-46E2-8FAC-447F71B57FEF}" type="presParOf" srcId="{AF3A10C6-0224-4EEA-B8FF-8AB142C6FED8}" destId="{63C77B69-3A0C-4045-8A53-B270990A1D61}" srcOrd="0" destOrd="0" presId="urn:microsoft.com/office/officeart/2005/8/layout/hierarchy2"/>
    <dgm:cxn modelId="{0B6F76EB-523D-4F88-83CC-CC6469DA4A8E}" type="presParOf" srcId="{AF3A10C6-0224-4EEA-B8FF-8AB142C6FED8}" destId="{F567D0C0-E417-409D-9437-659FE3838ECA}" srcOrd="1" destOrd="0" presId="urn:microsoft.com/office/officeart/2005/8/layout/hierarchy2"/>
    <dgm:cxn modelId="{0313939F-773C-46A4-8DC7-8FD97B453DE8}" type="presParOf" srcId="{F567D0C0-E417-409D-9437-659FE3838ECA}" destId="{8176700F-E524-42E0-B69F-2F8B58F57C62}" srcOrd="0" destOrd="0" presId="urn:microsoft.com/office/officeart/2005/8/layout/hierarchy2"/>
    <dgm:cxn modelId="{F5899DA2-E755-4C48-9958-5306B58088E1}" type="presParOf" srcId="{8176700F-E524-42E0-B69F-2F8B58F57C62}" destId="{D55092EF-C727-4FCC-9CF7-C5D6B6EB6ABA}" srcOrd="0" destOrd="0" presId="urn:microsoft.com/office/officeart/2005/8/layout/hierarchy2"/>
    <dgm:cxn modelId="{DB8C87C4-5F85-4F04-96FA-85557AE3A4CF}" type="presParOf" srcId="{F567D0C0-E417-409D-9437-659FE3838ECA}" destId="{996304BB-4DD2-4B53-B69F-90BCF8B2A435}" srcOrd="1" destOrd="0" presId="urn:microsoft.com/office/officeart/2005/8/layout/hierarchy2"/>
    <dgm:cxn modelId="{F2E4A6C0-9EEA-43C1-B697-52393170786A}" type="presParOf" srcId="{996304BB-4DD2-4B53-B69F-90BCF8B2A435}" destId="{6F95E729-6CBE-4165-9E5F-0636199ABF5A}" srcOrd="0" destOrd="0" presId="urn:microsoft.com/office/officeart/2005/8/layout/hierarchy2"/>
    <dgm:cxn modelId="{8368A752-C8BA-467D-B65B-0FDDD48680B5}" type="presParOf" srcId="{996304BB-4DD2-4B53-B69F-90BCF8B2A435}" destId="{27ED15A2-6D66-4771-8504-4A4B45DC02BA}" srcOrd="1" destOrd="0" presId="urn:microsoft.com/office/officeart/2005/8/layout/hierarchy2"/>
    <dgm:cxn modelId="{361E9326-B5FF-4413-BE02-BCBB3703B0B2}" type="presParOf" srcId="{F567D0C0-E417-409D-9437-659FE3838ECA}" destId="{08C4D8F7-A640-4342-872A-3E123C15CB6F}" srcOrd="2" destOrd="0" presId="urn:microsoft.com/office/officeart/2005/8/layout/hierarchy2"/>
    <dgm:cxn modelId="{83982848-8E93-400A-8CC2-12CC41707CF6}" type="presParOf" srcId="{08C4D8F7-A640-4342-872A-3E123C15CB6F}" destId="{960130A1-A17B-4E01-B0B1-B37A54A06173}" srcOrd="0" destOrd="0" presId="urn:microsoft.com/office/officeart/2005/8/layout/hierarchy2"/>
    <dgm:cxn modelId="{F0E378A7-2332-4179-88B7-9AF78BC96762}" type="presParOf" srcId="{F567D0C0-E417-409D-9437-659FE3838ECA}" destId="{9888CB2A-5A09-4CAA-9DAD-3C67E29DC139}" srcOrd="3" destOrd="0" presId="urn:microsoft.com/office/officeart/2005/8/layout/hierarchy2"/>
    <dgm:cxn modelId="{24214411-430E-4223-86AD-3E5DC51D13D2}" type="presParOf" srcId="{9888CB2A-5A09-4CAA-9DAD-3C67E29DC139}" destId="{07776BCB-63FB-468C-B620-FF3304BA29C8}" srcOrd="0" destOrd="0" presId="urn:microsoft.com/office/officeart/2005/8/layout/hierarchy2"/>
    <dgm:cxn modelId="{3F406530-D0DC-41F1-90FB-E0B50BAAD601}" type="presParOf" srcId="{9888CB2A-5A09-4CAA-9DAD-3C67E29DC139}" destId="{82C0B621-0AA3-4AD0-ABAE-353AC80EF2BA}" srcOrd="1" destOrd="0" presId="urn:microsoft.com/office/officeart/2005/8/layout/hierarchy2"/>
    <dgm:cxn modelId="{789D2F91-9654-4432-BC4A-D858ED24478D}" type="presParOf" srcId="{F567D0C0-E417-409D-9437-659FE3838ECA}" destId="{5751C6A2-92A4-458B-A09F-8741EB34A467}" srcOrd="4" destOrd="0" presId="urn:microsoft.com/office/officeart/2005/8/layout/hierarchy2"/>
    <dgm:cxn modelId="{B87A7C2E-B539-4700-A51D-1E5B64CFCA92}" type="presParOf" srcId="{5751C6A2-92A4-458B-A09F-8741EB34A467}" destId="{AC5B1A93-428D-47D9-B7E4-CED0B8DD1F9B}" srcOrd="0" destOrd="0" presId="urn:microsoft.com/office/officeart/2005/8/layout/hierarchy2"/>
    <dgm:cxn modelId="{57877436-3B74-4046-A75B-4A4E4D801ACA}" type="presParOf" srcId="{F567D0C0-E417-409D-9437-659FE3838ECA}" destId="{93A2B433-7F75-4ACD-8CCC-803BE322794E}" srcOrd="5" destOrd="0" presId="urn:microsoft.com/office/officeart/2005/8/layout/hierarchy2"/>
    <dgm:cxn modelId="{BFB16E6A-958F-4F27-B2EF-3F3A2341C4AF}" type="presParOf" srcId="{93A2B433-7F75-4ACD-8CCC-803BE322794E}" destId="{99B30714-FF00-4732-8EC8-09E115728D19}" srcOrd="0" destOrd="0" presId="urn:microsoft.com/office/officeart/2005/8/layout/hierarchy2"/>
    <dgm:cxn modelId="{95DDA076-1DFD-440B-8DC4-DC6D9DA84D9B}" type="presParOf" srcId="{93A2B433-7F75-4ACD-8CCC-803BE322794E}" destId="{3CD8337E-9141-4354-94A8-28D8AED5FFD6}" srcOrd="1" destOrd="0" presId="urn:microsoft.com/office/officeart/2005/8/layout/hierarchy2"/>
    <dgm:cxn modelId="{8CDB88EE-F992-4B48-9D1C-D18809F7E802}" type="presParOf" srcId="{87290677-E214-4030-B851-B67395B4C1DB}" destId="{B9D7FDFF-257C-4655-BF02-E80DB5763FB8}" srcOrd="2" destOrd="0" presId="urn:microsoft.com/office/officeart/2005/8/layout/hierarchy2"/>
    <dgm:cxn modelId="{CBC89E34-A2EF-4775-A32F-5511CE43C467}" type="presParOf" srcId="{B9D7FDFF-257C-4655-BF02-E80DB5763FB8}" destId="{4F0AFF21-BA60-4AA5-A91C-E5E8D74FFD25}" srcOrd="0" destOrd="0" presId="urn:microsoft.com/office/officeart/2005/8/layout/hierarchy2"/>
    <dgm:cxn modelId="{E96BF544-CE41-4A06-8772-D34D0F32343E}" type="presParOf" srcId="{87290677-E214-4030-B851-B67395B4C1DB}" destId="{08194EEF-66C4-4922-9170-F6C994801112}" srcOrd="3" destOrd="0" presId="urn:microsoft.com/office/officeart/2005/8/layout/hierarchy2"/>
    <dgm:cxn modelId="{8CC5BE2A-2B18-440A-BBFB-FA95708A3156}" type="presParOf" srcId="{08194EEF-66C4-4922-9170-F6C994801112}" destId="{FE52E08F-B5A3-4E18-8B66-F6A2F00E0F47}" srcOrd="0" destOrd="0" presId="urn:microsoft.com/office/officeart/2005/8/layout/hierarchy2"/>
    <dgm:cxn modelId="{2B1589BD-1FE1-4152-BF7A-12A4229FBB07}" type="presParOf" srcId="{08194EEF-66C4-4922-9170-F6C994801112}" destId="{41126DDC-8718-4037-8916-87218EFC4F12}" srcOrd="1" destOrd="0" presId="urn:microsoft.com/office/officeart/2005/8/layout/hierarchy2"/>
    <dgm:cxn modelId="{7CBA5AFD-B744-4B50-A3A0-7EBFD099DE6B}" type="presParOf" srcId="{41126DDC-8718-4037-8916-87218EFC4F12}" destId="{C101CC48-CBA0-4A20-BCCC-3A56025BD795}" srcOrd="0" destOrd="0" presId="urn:microsoft.com/office/officeart/2005/8/layout/hierarchy2"/>
    <dgm:cxn modelId="{923EE0D6-8189-468E-954A-3471A01D4C5E}" type="presParOf" srcId="{C101CC48-CBA0-4A20-BCCC-3A56025BD795}" destId="{54F237D3-8683-4A13-B8C2-4383D67F9D1B}" srcOrd="0" destOrd="0" presId="urn:microsoft.com/office/officeart/2005/8/layout/hierarchy2"/>
    <dgm:cxn modelId="{5B270AD4-8807-40D0-A2A0-2F42B11D8416}" type="presParOf" srcId="{41126DDC-8718-4037-8916-87218EFC4F12}" destId="{0C2C4D0E-3622-451C-8027-80D1B552ED7B}" srcOrd="1" destOrd="0" presId="urn:microsoft.com/office/officeart/2005/8/layout/hierarchy2"/>
    <dgm:cxn modelId="{4CFF3088-3211-45B3-9D84-637245532D7D}" type="presParOf" srcId="{0C2C4D0E-3622-451C-8027-80D1B552ED7B}" destId="{3212198B-7BCE-4A26-9EC1-9B1887B90097}" srcOrd="0" destOrd="0" presId="urn:microsoft.com/office/officeart/2005/8/layout/hierarchy2"/>
    <dgm:cxn modelId="{8BEDAB5B-DD67-4648-A169-401E18281EE6}" type="presParOf" srcId="{0C2C4D0E-3622-451C-8027-80D1B552ED7B}" destId="{FB58A79C-1BA8-42B7-80B9-49CFF06086F0}" srcOrd="1" destOrd="0" presId="urn:microsoft.com/office/officeart/2005/8/layout/hierarchy2"/>
    <dgm:cxn modelId="{699A607B-A53B-4D70-83DF-E0E86F977992}" type="presParOf" srcId="{41126DDC-8718-4037-8916-87218EFC4F12}" destId="{AC1F3AAD-5DE7-497E-BD3B-2DBF249B90EB}" srcOrd="2" destOrd="0" presId="urn:microsoft.com/office/officeart/2005/8/layout/hierarchy2"/>
    <dgm:cxn modelId="{F1D0AE8E-51FB-4B1F-85CA-340051E771EB}" type="presParOf" srcId="{AC1F3AAD-5DE7-497E-BD3B-2DBF249B90EB}" destId="{DA511AA8-5DED-45B8-8760-978E5AB2412C}" srcOrd="0" destOrd="0" presId="urn:microsoft.com/office/officeart/2005/8/layout/hierarchy2"/>
    <dgm:cxn modelId="{74C93647-6C67-484C-A444-E5B3C9FEF41C}" type="presParOf" srcId="{41126DDC-8718-4037-8916-87218EFC4F12}" destId="{710C447D-719A-4462-83B6-C662801C5846}" srcOrd="3" destOrd="0" presId="urn:microsoft.com/office/officeart/2005/8/layout/hierarchy2"/>
    <dgm:cxn modelId="{98506DA0-4F7B-4F59-BD70-76E37B09F17A}" type="presParOf" srcId="{710C447D-719A-4462-83B6-C662801C5846}" destId="{5FA0B16E-B49A-4176-A482-3210A7ABC5E7}" srcOrd="0" destOrd="0" presId="urn:microsoft.com/office/officeart/2005/8/layout/hierarchy2"/>
    <dgm:cxn modelId="{944AF7C1-751E-46B9-93B7-B1F607055CFE}" type="presParOf" srcId="{710C447D-719A-4462-83B6-C662801C5846}" destId="{CA23301B-A1BE-42BB-AD52-AF91B57DEE7C}" srcOrd="1" destOrd="0" presId="urn:microsoft.com/office/officeart/2005/8/layout/hierarchy2"/>
    <dgm:cxn modelId="{726663E5-D650-49AD-9C42-09C7A193ADF0}" type="presParOf" srcId="{41126DDC-8718-4037-8916-87218EFC4F12}" destId="{0066025E-84AF-4942-99CA-1935D1ECCFF4}" srcOrd="4" destOrd="0" presId="urn:microsoft.com/office/officeart/2005/8/layout/hierarchy2"/>
    <dgm:cxn modelId="{B620B771-F1FC-42BF-B04E-F85114F30EE4}" type="presParOf" srcId="{0066025E-84AF-4942-99CA-1935D1ECCFF4}" destId="{A39E3075-2749-4034-8D0E-998430F0BC4C}" srcOrd="0" destOrd="0" presId="urn:microsoft.com/office/officeart/2005/8/layout/hierarchy2"/>
    <dgm:cxn modelId="{C5A13FF1-3B35-46D1-9B11-B68D4CAC27E2}" type="presParOf" srcId="{41126DDC-8718-4037-8916-87218EFC4F12}" destId="{4CCAA05B-7410-4422-8803-D8A1027D8FE9}" srcOrd="5" destOrd="0" presId="urn:microsoft.com/office/officeart/2005/8/layout/hierarchy2"/>
    <dgm:cxn modelId="{3730DB22-A128-4661-BCCF-CA7476B3B3EA}" type="presParOf" srcId="{4CCAA05B-7410-4422-8803-D8A1027D8FE9}" destId="{8E026BFA-F1E3-43CF-B92A-A8E5E7519A24}" srcOrd="0" destOrd="0" presId="urn:microsoft.com/office/officeart/2005/8/layout/hierarchy2"/>
    <dgm:cxn modelId="{5AEE1D2D-6F86-40DD-97C5-9FC91287E380}" type="presParOf" srcId="{4CCAA05B-7410-4422-8803-D8A1027D8FE9}" destId="{4488FA31-134E-48AD-AAEA-058715C54B4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CA81FD-3F25-4217-9F0C-735C746183C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D16E690-A498-4AF1-B2D2-7A45C7D29200}">
      <dgm:prSet phldrT="[Texto]"/>
      <dgm:spPr/>
      <dgm:t>
        <a:bodyPr/>
        <a:lstStyle/>
        <a:p>
          <a:r>
            <a:rPr lang="pt-BR" dirty="0" smtClean="0"/>
            <a:t>PRINCÍPIOS DE PREVIDÊNCIA SOCIAL</a:t>
          </a:r>
          <a:endParaRPr lang="pt-BR" dirty="0"/>
        </a:p>
      </dgm:t>
    </dgm:pt>
    <dgm:pt modelId="{A2C43F56-4E59-4F20-B2BF-7DC1D5F399E8}" type="parTrans" cxnId="{65A47211-D423-428D-8AF4-D2E592760761}">
      <dgm:prSet/>
      <dgm:spPr/>
      <dgm:t>
        <a:bodyPr/>
        <a:lstStyle/>
        <a:p>
          <a:endParaRPr lang="pt-BR"/>
        </a:p>
      </dgm:t>
    </dgm:pt>
    <dgm:pt modelId="{1BEA227B-CA42-4F6E-8890-8A05F6393F84}" type="sibTrans" cxnId="{65A47211-D423-428D-8AF4-D2E592760761}">
      <dgm:prSet/>
      <dgm:spPr/>
      <dgm:t>
        <a:bodyPr/>
        <a:lstStyle/>
        <a:p>
          <a:endParaRPr lang="pt-BR"/>
        </a:p>
      </dgm:t>
    </dgm:pt>
    <dgm:pt modelId="{98C25ADB-51A0-4385-A3A6-316493F7A5EE}">
      <dgm:prSet phldrT="[Texto]"/>
      <dgm:spPr/>
      <dgm:t>
        <a:bodyPr/>
        <a:lstStyle/>
        <a:p>
          <a:r>
            <a:rPr lang="pt-BR" dirty="0" smtClean="0"/>
            <a:t>EQUILÍBRIO FINANCEIRO E ATUARIAL</a:t>
          </a:r>
          <a:endParaRPr lang="pt-BR" dirty="0"/>
        </a:p>
      </dgm:t>
    </dgm:pt>
    <dgm:pt modelId="{D4D4CCCB-C718-40AC-A10A-B55AE9BBBE6A}" type="parTrans" cxnId="{5CBA1B6F-7FEA-42E9-91D9-2EFA57B835ED}">
      <dgm:prSet/>
      <dgm:spPr/>
      <dgm:t>
        <a:bodyPr/>
        <a:lstStyle/>
        <a:p>
          <a:endParaRPr lang="pt-BR"/>
        </a:p>
      </dgm:t>
    </dgm:pt>
    <dgm:pt modelId="{FC317C4D-FA25-4397-AA64-82FB6C6D3D00}" type="sibTrans" cxnId="{5CBA1B6F-7FEA-42E9-91D9-2EFA57B835ED}">
      <dgm:prSet/>
      <dgm:spPr/>
      <dgm:t>
        <a:bodyPr/>
        <a:lstStyle/>
        <a:p>
          <a:endParaRPr lang="pt-BR"/>
        </a:p>
      </dgm:t>
    </dgm:pt>
    <dgm:pt modelId="{E1FFFAE0-8943-4A82-A323-AC7DE8549989}">
      <dgm:prSet phldrT="[Texto]"/>
      <dgm:spPr/>
      <dgm:t>
        <a:bodyPr/>
        <a:lstStyle/>
        <a:p>
          <a:r>
            <a:rPr lang="pt-BR" dirty="0" smtClean="0"/>
            <a:t>RESPONSABILIDADE FISCAL (AÇÃO PLANEJADA E TRANSPARENTE)</a:t>
          </a:r>
          <a:endParaRPr lang="pt-BR" dirty="0"/>
        </a:p>
      </dgm:t>
    </dgm:pt>
    <dgm:pt modelId="{0318024F-58EA-4A2D-9201-6AF71FF2FF7F}" type="parTrans" cxnId="{DA51955E-1154-46F8-A2D9-16B248FD897A}">
      <dgm:prSet/>
      <dgm:spPr/>
      <dgm:t>
        <a:bodyPr/>
        <a:lstStyle/>
        <a:p>
          <a:endParaRPr lang="pt-BR"/>
        </a:p>
      </dgm:t>
    </dgm:pt>
    <dgm:pt modelId="{BAECFB5A-40C7-44C9-B6F3-0CF00C1AE5C3}" type="sibTrans" cxnId="{DA51955E-1154-46F8-A2D9-16B248FD897A}">
      <dgm:prSet/>
      <dgm:spPr/>
      <dgm:t>
        <a:bodyPr/>
        <a:lstStyle/>
        <a:p>
          <a:endParaRPr lang="pt-BR"/>
        </a:p>
      </dgm:t>
    </dgm:pt>
    <dgm:pt modelId="{510CFE94-9378-4044-87C4-AE5B1856705C}">
      <dgm:prSet phldrT="[Texto]"/>
      <dgm:spPr/>
      <dgm:t>
        <a:bodyPr/>
        <a:lstStyle/>
        <a:p>
          <a:r>
            <a:rPr lang="pt-BR" dirty="0" smtClean="0"/>
            <a:t>GESTÃO DEMOCRÁTICA DO REGIME</a:t>
          </a:r>
        </a:p>
      </dgm:t>
    </dgm:pt>
    <dgm:pt modelId="{F9AE348F-E7FC-4F4D-BEC7-2677EC391835}" type="parTrans" cxnId="{341A1DC2-BACE-46C6-B378-39E941C942EA}">
      <dgm:prSet/>
      <dgm:spPr/>
      <dgm:t>
        <a:bodyPr/>
        <a:lstStyle/>
        <a:p>
          <a:endParaRPr lang="pt-BR"/>
        </a:p>
      </dgm:t>
    </dgm:pt>
    <dgm:pt modelId="{A4C50521-B72D-4597-A4C7-2B5B62310368}" type="sibTrans" cxnId="{341A1DC2-BACE-46C6-B378-39E941C942EA}">
      <dgm:prSet/>
      <dgm:spPr/>
      <dgm:t>
        <a:bodyPr/>
        <a:lstStyle/>
        <a:p>
          <a:endParaRPr lang="pt-BR"/>
        </a:p>
      </dgm:t>
    </dgm:pt>
    <dgm:pt modelId="{5D39E7DB-F2CC-4BC6-9D55-E4A13089FE87}">
      <dgm:prSet phldrT="[Texto]"/>
      <dgm:spPr/>
      <dgm:t>
        <a:bodyPr/>
        <a:lstStyle/>
        <a:p>
          <a:r>
            <a:rPr lang="pt-BR" dirty="0" smtClean="0"/>
            <a:t>CONTRIBUTIVIDADE</a:t>
          </a:r>
        </a:p>
      </dgm:t>
    </dgm:pt>
    <dgm:pt modelId="{76FA31F3-628E-4F4C-B2BD-215959060659}" type="parTrans" cxnId="{2A8357E1-D1A3-4BB9-8E66-042BE7D85BC9}">
      <dgm:prSet/>
      <dgm:spPr/>
      <dgm:t>
        <a:bodyPr/>
        <a:lstStyle/>
        <a:p>
          <a:endParaRPr lang="pt-BR"/>
        </a:p>
      </dgm:t>
    </dgm:pt>
    <dgm:pt modelId="{3D0C6FEC-7BEA-4EE1-BC17-A40994F79725}" type="sibTrans" cxnId="{2A8357E1-D1A3-4BB9-8E66-042BE7D85BC9}">
      <dgm:prSet/>
      <dgm:spPr/>
      <dgm:t>
        <a:bodyPr/>
        <a:lstStyle/>
        <a:p>
          <a:endParaRPr lang="pt-BR"/>
        </a:p>
      </dgm:t>
    </dgm:pt>
    <dgm:pt modelId="{B79D6734-5009-4B4A-8286-6C39201EA72A}">
      <dgm:prSet phldrT="[Texto]"/>
      <dgm:spPr/>
      <dgm:t>
        <a:bodyPr/>
        <a:lstStyle/>
        <a:p>
          <a:r>
            <a:rPr lang="pt-BR" dirty="0" smtClean="0"/>
            <a:t>SOLIDARIEDADE</a:t>
          </a:r>
          <a:endParaRPr lang="pt-BR" dirty="0"/>
        </a:p>
      </dgm:t>
    </dgm:pt>
    <dgm:pt modelId="{4EB0A828-F342-49B0-85C4-EE5C50A7B4A5}" type="parTrans" cxnId="{E39FF198-4E76-4D85-9C86-D0D63F9AABF3}">
      <dgm:prSet/>
      <dgm:spPr/>
      <dgm:t>
        <a:bodyPr/>
        <a:lstStyle/>
        <a:p>
          <a:endParaRPr lang="pt-BR"/>
        </a:p>
      </dgm:t>
    </dgm:pt>
    <dgm:pt modelId="{2AC48562-084F-4F72-BF5D-6161F5AE1C00}" type="sibTrans" cxnId="{E39FF198-4E76-4D85-9C86-D0D63F9AABF3}">
      <dgm:prSet/>
      <dgm:spPr/>
      <dgm:t>
        <a:bodyPr/>
        <a:lstStyle/>
        <a:p>
          <a:endParaRPr lang="pt-BR"/>
        </a:p>
      </dgm:t>
    </dgm:pt>
    <dgm:pt modelId="{B1062F11-4A00-4BAB-B3CB-F36405E85D6B}">
      <dgm:prSet phldrT="[Texto]"/>
      <dgm:spPr/>
      <dgm:t>
        <a:bodyPr/>
        <a:lstStyle/>
        <a:p>
          <a:r>
            <a:rPr lang="pt-BR" dirty="0" smtClean="0"/>
            <a:t>BOA-FÉ</a:t>
          </a:r>
        </a:p>
      </dgm:t>
    </dgm:pt>
    <dgm:pt modelId="{CF0DED5E-6A56-4CA4-9B6F-96FC4BBB4CC2}" type="parTrans" cxnId="{F4E7DBBB-46BC-4338-AA29-F2D37EA47D5C}">
      <dgm:prSet/>
      <dgm:spPr/>
      <dgm:t>
        <a:bodyPr/>
        <a:lstStyle/>
        <a:p>
          <a:endParaRPr lang="pt-BR"/>
        </a:p>
      </dgm:t>
    </dgm:pt>
    <dgm:pt modelId="{93BA792E-99D3-43C2-979E-6294F9699A6F}" type="sibTrans" cxnId="{F4E7DBBB-46BC-4338-AA29-F2D37EA47D5C}">
      <dgm:prSet/>
      <dgm:spPr/>
      <dgm:t>
        <a:bodyPr/>
        <a:lstStyle/>
        <a:p>
          <a:endParaRPr lang="pt-BR"/>
        </a:p>
      </dgm:t>
    </dgm:pt>
    <dgm:pt modelId="{094AB2D3-7743-4764-B255-6216B2F4998A}">
      <dgm:prSet phldrT="[Texto]"/>
      <dgm:spPr/>
      <dgm:t>
        <a:bodyPr/>
        <a:lstStyle/>
        <a:p>
          <a:r>
            <a:rPr lang="pt-BR" dirty="0" smtClean="0"/>
            <a:t>FUNÇÃO SOCIAL DA PREVIDÊNCIA</a:t>
          </a:r>
        </a:p>
      </dgm:t>
    </dgm:pt>
    <dgm:pt modelId="{BE4288E9-A0DC-4F6F-9931-9D46013E3E4E}" type="parTrans" cxnId="{539E3207-6CFE-4CEF-8C5D-FFB60FDF9F65}">
      <dgm:prSet/>
      <dgm:spPr/>
      <dgm:t>
        <a:bodyPr/>
        <a:lstStyle/>
        <a:p>
          <a:endParaRPr lang="pt-BR"/>
        </a:p>
      </dgm:t>
    </dgm:pt>
    <dgm:pt modelId="{EBF1AC2F-40FD-496F-B9BA-30C79DBD583F}" type="sibTrans" cxnId="{539E3207-6CFE-4CEF-8C5D-FFB60FDF9F65}">
      <dgm:prSet/>
      <dgm:spPr/>
      <dgm:t>
        <a:bodyPr/>
        <a:lstStyle/>
        <a:p>
          <a:endParaRPr lang="pt-BR"/>
        </a:p>
      </dgm:t>
    </dgm:pt>
    <dgm:pt modelId="{E11467AF-F47D-462D-AAF0-8EF0A57D81C6}">
      <dgm:prSet phldrT="[Texto]"/>
      <dgm:spPr/>
      <dgm:t>
        <a:bodyPr/>
        <a:lstStyle/>
        <a:p>
          <a:r>
            <a:rPr lang="pt-BR" dirty="0" smtClean="0"/>
            <a:t>DIVERSIDADE DA BASE DE FINANCIAMENTO</a:t>
          </a:r>
        </a:p>
      </dgm:t>
    </dgm:pt>
    <dgm:pt modelId="{3AE66EE2-EFCD-4C5B-A52F-890BD7EFF818}" type="parTrans" cxnId="{81DDF53E-FCE5-477B-A636-A23417E95C28}">
      <dgm:prSet/>
      <dgm:spPr/>
      <dgm:t>
        <a:bodyPr/>
        <a:lstStyle/>
        <a:p>
          <a:endParaRPr lang="pt-BR"/>
        </a:p>
      </dgm:t>
    </dgm:pt>
    <dgm:pt modelId="{47A5801F-2D1A-40B5-9436-652FD415701D}" type="sibTrans" cxnId="{81DDF53E-FCE5-477B-A636-A23417E95C28}">
      <dgm:prSet/>
      <dgm:spPr/>
      <dgm:t>
        <a:bodyPr/>
        <a:lstStyle/>
        <a:p>
          <a:endParaRPr lang="pt-BR"/>
        </a:p>
      </dgm:t>
    </dgm:pt>
    <dgm:pt modelId="{317CF053-233A-4A0D-9C60-1256BDAA656D}">
      <dgm:prSet phldrT="[Texto]"/>
      <dgm:spPr/>
      <dgm:t>
        <a:bodyPr/>
        <a:lstStyle/>
        <a:p>
          <a:r>
            <a:rPr lang="pt-BR" dirty="0" smtClean="0"/>
            <a:t>EQUIDADE NA FORMA DE PARTICIPAÇÃO NO CUSTEIO</a:t>
          </a:r>
          <a:endParaRPr lang="pt-BR" dirty="0"/>
        </a:p>
      </dgm:t>
    </dgm:pt>
    <dgm:pt modelId="{D545642D-F846-45F0-BABB-B65657473140}" type="parTrans" cxnId="{73F7F42B-7CD9-4CCC-A4A3-2358A91A4C24}">
      <dgm:prSet/>
      <dgm:spPr/>
      <dgm:t>
        <a:bodyPr/>
        <a:lstStyle/>
        <a:p>
          <a:endParaRPr lang="pt-BR"/>
        </a:p>
      </dgm:t>
    </dgm:pt>
    <dgm:pt modelId="{1D6FFB69-8BD5-46BB-8A9A-29D1D0FB5A82}" type="sibTrans" cxnId="{73F7F42B-7CD9-4CCC-A4A3-2358A91A4C24}">
      <dgm:prSet/>
      <dgm:spPr/>
      <dgm:t>
        <a:bodyPr/>
        <a:lstStyle/>
        <a:p>
          <a:endParaRPr lang="pt-BR"/>
        </a:p>
      </dgm:t>
    </dgm:pt>
    <dgm:pt modelId="{D6E4C0C6-575D-40D2-8434-0EF34E4B9FA4}" type="pres">
      <dgm:prSet presAssocID="{4ECA81FD-3F25-4217-9F0C-735C746183C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01B892E-26FE-489F-AFA1-18FEF1131707}" type="pres">
      <dgm:prSet presAssocID="{FD16E690-A498-4AF1-B2D2-7A45C7D29200}" presName="root1" presStyleCnt="0"/>
      <dgm:spPr/>
    </dgm:pt>
    <dgm:pt modelId="{9C48CC6B-DDF5-4B95-BED5-E0C08B3C43C9}" type="pres">
      <dgm:prSet presAssocID="{FD16E690-A498-4AF1-B2D2-7A45C7D29200}" presName="LevelOneTextNode" presStyleLbl="node0" presStyleIdx="0" presStyleCnt="1" custScaleY="12298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2F4AE04-22A9-4E49-95A9-C470CE4F1833}" type="pres">
      <dgm:prSet presAssocID="{FD16E690-A498-4AF1-B2D2-7A45C7D29200}" presName="level2hierChild" presStyleCnt="0"/>
      <dgm:spPr/>
    </dgm:pt>
    <dgm:pt modelId="{B6A71B10-CF9C-4153-8F31-2FFB35462853}" type="pres">
      <dgm:prSet presAssocID="{D4D4CCCB-C718-40AC-A10A-B55AE9BBBE6A}" presName="conn2-1" presStyleLbl="parChTrans1D2" presStyleIdx="0" presStyleCnt="5"/>
      <dgm:spPr/>
      <dgm:t>
        <a:bodyPr/>
        <a:lstStyle/>
        <a:p>
          <a:endParaRPr lang="pt-BR"/>
        </a:p>
      </dgm:t>
    </dgm:pt>
    <dgm:pt modelId="{D8353019-47D2-4104-8EDC-7F7A653CD3C3}" type="pres">
      <dgm:prSet presAssocID="{D4D4CCCB-C718-40AC-A10A-B55AE9BBBE6A}" presName="connTx" presStyleLbl="parChTrans1D2" presStyleIdx="0" presStyleCnt="5"/>
      <dgm:spPr/>
      <dgm:t>
        <a:bodyPr/>
        <a:lstStyle/>
        <a:p>
          <a:endParaRPr lang="pt-BR"/>
        </a:p>
      </dgm:t>
    </dgm:pt>
    <dgm:pt modelId="{AAAAC6C4-8516-4384-A8E6-5D0F6B9C106C}" type="pres">
      <dgm:prSet presAssocID="{98C25ADB-51A0-4385-A3A6-316493F7A5EE}" presName="root2" presStyleCnt="0"/>
      <dgm:spPr/>
    </dgm:pt>
    <dgm:pt modelId="{E93DC4CF-5798-4742-8AB6-12E74BE32350}" type="pres">
      <dgm:prSet presAssocID="{98C25ADB-51A0-4385-A3A6-316493F7A5EE}" presName="LevelTwoTextNode" presStyleLbl="node2" presStyleIdx="0" presStyleCnt="5" custScaleX="19809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37AD8F-371B-475E-BC0C-2900BB748B79}" type="pres">
      <dgm:prSet presAssocID="{98C25ADB-51A0-4385-A3A6-316493F7A5EE}" presName="level3hierChild" presStyleCnt="0"/>
      <dgm:spPr/>
    </dgm:pt>
    <dgm:pt modelId="{ABF3BC5D-92F5-462B-BDA2-11ECFB7D0743}" type="pres">
      <dgm:prSet presAssocID="{D545642D-F846-45F0-BABB-B65657473140}" presName="conn2-1" presStyleLbl="parChTrans1D3" presStyleIdx="0" presStyleCnt="4"/>
      <dgm:spPr/>
      <dgm:t>
        <a:bodyPr/>
        <a:lstStyle/>
        <a:p>
          <a:endParaRPr lang="pt-BR"/>
        </a:p>
      </dgm:t>
    </dgm:pt>
    <dgm:pt modelId="{351C5FFB-1444-4EFF-8E4B-39D4E53CA237}" type="pres">
      <dgm:prSet presAssocID="{D545642D-F846-45F0-BABB-B65657473140}" presName="connTx" presStyleLbl="parChTrans1D3" presStyleIdx="0" presStyleCnt="4"/>
      <dgm:spPr/>
      <dgm:t>
        <a:bodyPr/>
        <a:lstStyle/>
        <a:p>
          <a:endParaRPr lang="pt-BR"/>
        </a:p>
      </dgm:t>
    </dgm:pt>
    <dgm:pt modelId="{7B8C8352-87C9-4E4D-9D16-C00FE64FFF24}" type="pres">
      <dgm:prSet presAssocID="{317CF053-233A-4A0D-9C60-1256BDAA656D}" presName="root2" presStyleCnt="0"/>
      <dgm:spPr/>
    </dgm:pt>
    <dgm:pt modelId="{AEBBCB49-F864-47DE-BDFE-09F26ADB80A3}" type="pres">
      <dgm:prSet presAssocID="{317CF053-233A-4A0D-9C60-1256BDAA656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3C07F6C-7022-4D22-9E33-9F7016C3B957}" type="pres">
      <dgm:prSet presAssocID="{317CF053-233A-4A0D-9C60-1256BDAA656D}" presName="level3hierChild" presStyleCnt="0"/>
      <dgm:spPr/>
    </dgm:pt>
    <dgm:pt modelId="{D58B99E7-680C-4B1E-A91F-5488EE2A71E4}" type="pres">
      <dgm:prSet presAssocID="{3AE66EE2-EFCD-4C5B-A52F-890BD7EFF818}" presName="conn2-1" presStyleLbl="parChTrans1D3" presStyleIdx="1" presStyleCnt="4"/>
      <dgm:spPr/>
      <dgm:t>
        <a:bodyPr/>
        <a:lstStyle/>
        <a:p>
          <a:endParaRPr lang="pt-BR"/>
        </a:p>
      </dgm:t>
    </dgm:pt>
    <dgm:pt modelId="{515AD6E2-C2E0-4D02-BCE7-304DE090BE11}" type="pres">
      <dgm:prSet presAssocID="{3AE66EE2-EFCD-4C5B-A52F-890BD7EFF818}" presName="connTx" presStyleLbl="parChTrans1D3" presStyleIdx="1" presStyleCnt="4"/>
      <dgm:spPr/>
      <dgm:t>
        <a:bodyPr/>
        <a:lstStyle/>
        <a:p>
          <a:endParaRPr lang="pt-BR"/>
        </a:p>
      </dgm:t>
    </dgm:pt>
    <dgm:pt modelId="{36077A06-E66F-4C33-89A6-7F3D10839982}" type="pres">
      <dgm:prSet presAssocID="{E11467AF-F47D-462D-AAF0-8EF0A57D81C6}" presName="root2" presStyleCnt="0"/>
      <dgm:spPr/>
    </dgm:pt>
    <dgm:pt modelId="{8972AF42-5AD6-4EDC-89A0-69B57ED5F0BC}" type="pres">
      <dgm:prSet presAssocID="{E11467AF-F47D-462D-AAF0-8EF0A57D81C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FE07C61-1B11-4C02-AF41-A70DBE4B5CA7}" type="pres">
      <dgm:prSet presAssocID="{E11467AF-F47D-462D-AAF0-8EF0A57D81C6}" presName="level3hierChild" presStyleCnt="0"/>
      <dgm:spPr/>
    </dgm:pt>
    <dgm:pt modelId="{0F03C4BD-A8B7-411B-9113-19BC995C4FB6}" type="pres">
      <dgm:prSet presAssocID="{4EB0A828-F342-49B0-85C4-EE5C50A7B4A5}" presName="conn2-1" presStyleLbl="parChTrans1D3" presStyleIdx="2" presStyleCnt="4"/>
      <dgm:spPr/>
      <dgm:t>
        <a:bodyPr/>
        <a:lstStyle/>
        <a:p>
          <a:endParaRPr lang="pt-BR"/>
        </a:p>
      </dgm:t>
    </dgm:pt>
    <dgm:pt modelId="{55389F24-8D17-45A5-874C-73E25AE3A3A0}" type="pres">
      <dgm:prSet presAssocID="{4EB0A828-F342-49B0-85C4-EE5C50A7B4A5}" presName="connTx" presStyleLbl="parChTrans1D3" presStyleIdx="2" presStyleCnt="4"/>
      <dgm:spPr/>
      <dgm:t>
        <a:bodyPr/>
        <a:lstStyle/>
        <a:p>
          <a:endParaRPr lang="pt-BR"/>
        </a:p>
      </dgm:t>
    </dgm:pt>
    <dgm:pt modelId="{A40983B0-E339-4323-B25A-392FA7FCCE89}" type="pres">
      <dgm:prSet presAssocID="{B79D6734-5009-4B4A-8286-6C39201EA72A}" presName="root2" presStyleCnt="0"/>
      <dgm:spPr/>
    </dgm:pt>
    <dgm:pt modelId="{613F2DA3-0BE1-4B14-91B7-9C6DDA15062D}" type="pres">
      <dgm:prSet presAssocID="{B79D6734-5009-4B4A-8286-6C39201EA72A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D4E97FA-12CA-4069-BF98-F4101FF7B09C}" type="pres">
      <dgm:prSet presAssocID="{B79D6734-5009-4B4A-8286-6C39201EA72A}" presName="level3hierChild" presStyleCnt="0"/>
      <dgm:spPr/>
    </dgm:pt>
    <dgm:pt modelId="{4A1FB4C2-8F00-49D3-B68D-A027366BD3D5}" type="pres">
      <dgm:prSet presAssocID="{76FA31F3-628E-4F4C-B2BD-215959060659}" presName="conn2-1" presStyleLbl="parChTrans1D3" presStyleIdx="3" presStyleCnt="4"/>
      <dgm:spPr/>
      <dgm:t>
        <a:bodyPr/>
        <a:lstStyle/>
        <a:p>
          <a:endParaRPr lang="pt-BR"/>
        </a:p>
      </dgm:t>
    </dgm:pt>
    <dgm:pt modelId="{00962268-59AA-4A5C-9C5E-A20CED1F58CC}" type="pres">
      <dgm:prSet presAssocID="{76FA31F3-628E-4F4C-B2BD-215959060659}" presName="connTx" presStyleLbl="parChTrans1D3" presStyleIdx="3" presStyleCnt="4"/>
      <dgm:spPr/>
      <dgm:t>
        <a:bodyPr/>
        <a:lstStyle/>
        <a:p>
          <a:endParaRPr lang="pt-BR"/>
        </a:p>
      </dgm:t>
    </dgm:pt>
    <dgm:pt modelId="{3EE6D539-6033-4865-B357-491CE5171D45}" type="pres">
      <dgm:prSet presAssocID="{5D39E7DB-F2CC-4BC6-9D55-E4A13089FE87}" presName="root2" presStyleCnt="0"/>
      <dgm:spPr/>
    </dgm:pt>
    <dgm:pt modelId="{89D39A84-2E7B-43BC-AE89-CDDA5D12E0A7}" type="pres">
      <dgm:prSet presAssocID="{5D39E7DB-F2CC-4BC6-9D55-E4A13089FE87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BD12B13-C9B1-42DF-9CF2-A2B6296644B3}" type="pres">
      <dgm:prSet presAssocID="{5D39E7DB-F2CC-4BC6-9D55-E4A13089FE87}" presName="level3hierChild" presStyleCnt="0"/>
      <dgm:spPr/>
    </dgm:pt>
    <dgm:pt modelId="{735084F1-AAEE-4A62-9DF8-D60444213682}" type="pres">
      <dgm:prSet presAssocID="{0318024F-58EA-4A2D-9201-6AF71FF2FF7F}" presName="conn2-1" presStyleLbl="parChTrans1D2" presStyleIdx="1" presStyleCnt="5"/>
      <dgm:spPr/>
      <dgm:t>
        <a:bodyPr/>
        <a:lstStyle/>
        <a:p>
          <a:endParaRPr lang="pt-BR"/>
        </a:p>
      </dgm:t>
    </dgm:pt>
    <dgm:pt modelId="{7B98F533-6008-4C04-80EC-E067913E26D7}" type="pres">
      <dgm:prSet presAssocID="{0318024F-58EA-4A2D-9201-6AF71FF2FF7F}" presName="connTx" presStyleLbl="parChTrans1D2" presStyleIdx="1" presStyleCnt="5"/>
      <dgm:spPr/>
      <dgm:t>
        <a:bodyPr/>
        <a:lstStyle/>
        <a:p>
          <a:endParaRPr lang="pt-BR"/>
        </a:p>
      </dgm:t>
    </dgm:pt>
    <dgm:pt modelId="{74E06EA6-31B8-4B91-A189-37510778EBD8}" type="pres">
      <dgm:prSet presAssocID="{E1FFFAE0-8943-4A82-A323-AC7DE8549989}" presName="root2" presStyleCnt="0"/>
      <dgm:spPr/>
    </dgm:pt>
    <dgm:pt modelId="{F76F5534-D471-45EB-BED8-9A14052E848E}" type="pres">
      <dgm:prSet presAssocID="{E1FFFAE0-8943-4A82-A323-AC7DE8549989}" presName="LevelTwoTextNode" presStyleLbl="node2" presStyleIdx="1" presStyleCnt="5" custScaleX="3202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E015A95-D432-410F-9F7A-8D15B6B2C171}" type="pres">
      <dgm:prSet presAssocID="{E1FFFAE0-8943-4A82-A323-AC7DE8549989}" presName="level3hierChild" presStyleCnt="0"/>
      <dgm:spPr/>
    </dgm:pt>
    <dgm:pt modelId="{9D54140C-6D7E-409E-A21D-63D05B770CFE}" type="pres">
      <dgm:prSet presAssocID="{F9AE348F-E7FC-4F4D-BEC7-2677EC391835}" presName="conn2-1" presStyleLbl="parChTrans1D2" presStyleIdx="2" presStyleCnt="5"/>
      <dgm:spPr/>
      <dgm:t>
        <a:bodyPr/>
        <a:lstStyle/>
        <a:p>
          <a:endParaRPr lang="pt-BR"/>
        </a:p>
      </dgm:t>
    </dgm:pt>
    <dgm:pt modelId="{A07C8949-6E97-4E99-B1D5-C90B3AEDBFC8}" type="pres">
      <dgm:prSet presAssocID="{F9AE348F-E7FC-4F4D-BEC7-2677EC391835}" presName="connTx" presStyleLbl="parChTrans1D2" presStyleIdx="2" presStyleCnt="5"/>
      <dgm:spPr/>
      <dgm:t>
        <a:bodyPr/>
        <a:lstStyle/>
        <a:p>
          <a:endParaRPr lang="pt-BR"/>
        </a:p>
      </dgm:t>
    </dgm:pt>
    <dgm:pt modelId="{FBAE03C7-2EE8-42E7-A3DD-ED1E3CC3D00B}" type="pres">
      <dgm:prSet presAssocID="{510CFE94-9378-4044-87C4-AE5B1856705C}" presName="root2" presStyleCnt="0"/>
      <dgm:spPr/>
    </dgm:pt>
    <dgm:pt modelId="{925A4AF7-8276-4A38-B19B-D9580CA93C34}" type="pres">
      <dgm:prSet presAssocID="{510CFE94-9378-4044-87C4-AE5B1856705C}" presName="LevelTwoTextNode" presStyleLbl="node2" presStyleIdx="2" presStyleCnt="5" custScaleX="3202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1F9B91C-3007-421D-A205-C70BC156FDFC}" type="pres">
      <dgm:prSet presAssocID="{510CFE94-9378-4044-87C4-AE5B1856705C}" presName="level3hierChild" presStyleCnt="0"/>
      <dgm:spPr/>
    </dgm:pt>
    <dgm:pt modelId="{0FD40078-C37D-4152-AC49-AA645CC6569C}" type="pres">
      <dgm:prSet presAssocID="{CF0DED5E-6A56-4CA4-9B6F-96FC4BBB4CC2}" presName="conn2-1" presStyleLbl="parChTrans1D2" presStyleIdx="3" presStyleCnt="5"/>
      <dgm:spPr/>
      <dgm:t>
        <a:bodyPr/>
        <a:lstStyle/>
        <a:p>
          <a:endParaRPr lang="pt-BR"/>
        </a:p>
      </dgm:t>
    </dgm:pt>
    <dgm:pt modelId="{8AC4F727-B909-446F-A166-4FD20E049BA0}" type="pres">
      <dgm:prSet presAssocID="{CF0DED5E-6A56-4CA4-9B6F-96FC4BBB4CC2}" presName="connTx" presStyleLbl="parChTrans1D2" presStyleIdx="3" presStyleCnt="5"/>
      <dgm:spPr/>
      <dgm:t>
        <a:bodyPr/>
        <a:lstStyle/>
        <a:p>
          <a:endParaRPr lang="pt-BR"/>
        </a:p>
      </dgm:t>
    </dgm:pt>
    <dgm:pt modelId="{7B1D63C6-825F-444E-AFF6-C60CE083703F}" type="pres">
      <dgm:prSet presAssocID="{B1062F11-4A00-4BAB-B3CB-F36405E85D6B}" presName="root2" presStyleCnt="0"/>
      <dgm:spPr/>
    </dgm:pt>
    <dgm:pt modelId="{98BE02F0-2BB8-4E6D-A8C6-2D9C016E0EE6}" type="pres">
      <dgm:prSet presAssocID="{B1062F11-4A00-4BAB-B3CB-F36405E85D6B}" presName="LevelTwoTextNode" presStyleLbl="node2" presStyleIdx="3" presStyleCnt="5" custScaleX="32329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9B3253E-B888-4D6E-8712-F6A73801BC0A}" type="pres">
      <dgm:prSet presAssocID="{B1062F11-4A00-4BAB-B3CB-F36405E85D6B}" presName="level3hierChild" presStyleCnt="0"/>
      <dgm:spPr/>
    </dgm:pt>
    <dgm:pt modelId="{2BF2E237-56BF-4406-9DA9-64F3D16DB45A}" type="pres">
      <dgm:prSet presAssocID="{BE4288E9-A0DC-4F6F-9931-9D46013E3E4E}" presName="conn2-1" presStyleLbl="parChTrans1D2" presStyleIdx="4" presStyleCnt="5"/>
      <dgm:spPr/>
      <dgm:t>
        <a:bodyPr/>
        <a:lstStyle/>
        <a:p>
          <a:endParaRPr lang="pt-BR"/>
        </a:p>
      </dgm:t>
    </dgm:pt>
    <dgm:pt modelId="{6450AC30-2F62-406D-B0CC-40C409EA4D3A}" type="pres">
      <dgm:prSet presAssocID="{BE4288E9-A0DC-4F6F-9931-9D46013E3E4E}" presName="connTx" presStyleLbl="parChTrans1D2" presStyleIdx="4" presStyleCnt="5"/>
      <dgm:spPr/>
      <dgm:t>
        <a:bodyPr/>
        <a:lstStyle/>
        <a:p>
          <a:endParaRPr lang="pt-BR"/>
        </a:p>
      </dgm:t>
    </dgm:pt>
    <dgm:pt modelId="{C5C8CDFA-DF3E-4F90-BDCE-271B106EB4F3}" type="pres">
      <dgm:prSet presAssocID="{094AB2D3-7743-4764-B255-6216B2F4998A}" presName="root2" presStyleCnt="0"/>
      <dgm:spPr/>
    </dgm:pt>
    <dgm:pt modelId="{7ED4240F-F90A-4D62-99D4-880EBBACE8F5}" type="pres">
      <dgm:prSet presAssocID="{094AB2D3-7743-4764-B255-6216B2F4998A}" presName="LevelTwoTextNode" presStyleLbl="node2" presStyleIdx="4" presStyleCnt="5" custScaleX="32479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AEACA5A-0EB1-4BB9-88C1-D890B85F28A7}" type="pres">
      <dgm:prSet presAssocID="{094AB2D3-7743-4764-B255-6216B2F4998A}" presName="level3hierChild" presStyleCnt="0"/>
      <dgm:spPr/>
    </dgm:pt>
  </dgm:ptLst>
  <dgm:cxnLst>
    <dgm:cxn modelId="{1212D872-B574-4E06-858E-6CC28A2D26C0}" type="presOf" srcId="{E1FFFAE0-8943-4A82-A323-AC7DE8549989}" destId="{F76F5534-D471-45EB-BED8-9A14052E848E}" srcOrd="0" destOrd="0" presId="urn:microsoft.com/office/officeart/2008/layout/HorizontalMultiLevelHierarchy"/>
    <dgm:cxn modelId="{18C28FBA-69F1-4273-84BA-304343A7FE5B}" type="presOf" srcId="{4EB0A828-F342-49B0-85C4-EE5C50A7B4A5}" destId="{0F03C4BD-A8B7-411B-9113-19BC995C4FB6}" srcOrd="0" destOrd="0" presId="urn:microsoft.com/office/officeart/2008/layout/HorizontalMultiLevelHierarchy"/>
    <dgm:cxn modelId="{C84E6D0E-A9DB-49C8-905C-B1505A298415}" type="presOf" srcId="{CF0DED5E-6A56-4CA4-9B6F-96FC4BBB4CC2}" destId="{0FD40078-C37D-4152-AC49-AA645CC6569C}" srcOrd="0" destOrd="0" presId="urn:microsoft.com/office/officeart/2008/layout/HorizontalMultiLevelHierarchy"/>
    <dgm:cxn modelId="{EA7618E4-EF24-4D96-97F6-36DC12CD93F1}" type="presOf" srcId="{510CFE94-9378-4044-87C4-AE5B1856705C}" destId="{925A4AF7-8276-4A38-B19B-D9580CA93C34}" srcOrd="0" destOrd="0" presId="urn:microsoft.com/office/officeart/2008/layout/HorizontalMultiLevelHierarchy"/>
    <dgm:cxn modelId="{65A47211-D423-428D-8AF4-D2E592760761}" srcId="{4ECA81FD-3F25-4217-9F0C-735C746183C9}" destId="{FD16E690-A498-4AF1-B2D2-7A45C7D29200}" srcOrd="0" destOrd="0" parTransId="{A2C43F56-4E59-4F20-B2BF-7DC1D5F399E8}" sibTransId="{1BEA227B-CA42-4F6E-8890-8A05F6393F84}"/>
    <dgm:cxn modelId="{47875997-AEC0-42AC-9EB4-12EFBF851843}" type="presOf" srcId="{98C25ADB-51A0-4385-A3A6-316493F7A5EE}" destId="{E93DC4CF-5798-4742-8AB6-12E74BE32350}" srcOrd="0" destOrd="0" presId="urn:microsoft.com/office/officeart/2008/layout/HorizontalMultiLevelHierarchy"/>
    <dgm:cxn modelId="{E9974DBA-59B3-48E6-B4DB-7604E7F9F6D1}" type="presOf" srcId="{BE4288E9-A0DC-4F6F-9931-9D46013E3E4E}" destId="{6450AC30-2F62-406D-B0CC-40C409EA4D3A}" srcOrd="1" destOrd="0" presId="urn:microsoft.com/office/officeart/2008/layout/HorizontalMultiLevelHierarchy"/>
    <dgm:cxn modelId="{ACAFD701-0E20-42C4-81AB-DDBD047DAA8C}" type="presOf" srcId="{D545642D-F846-45F0-BABB-B65657473140}" destId="{351C5FFB-1444-4EFF-8E4B-39D4E53CA237}" srcOrd="1" destOrd="0" presId="urn:microsoft.com/office/officeart/2008/layout/HorizontalMultiLevelHierarchy"/>
    <dgm:cxn modelId="{2A8357E1-D1A3-4BB9-8E66-042BE7D85BC9}" srcId="{98C25ADB-51A0-4385-A3A6-316493F7A5EE}" destId="{5D39E7DB-F2CC-4BC6-9D55-E4A13089FE87}" srcOrd="3" destOrd="0" parTransId="{76FA31F3-628E-4F4C-B2BD-215959060659}" sibTransId="{3D0C6FEC-7BEA-4EE1-BC17-A40994F79725}"/>
    <dgm:cxn modelId="{81DDF53E-FCE5-477B-A636-A23417E95C28}" srcId="{98C25ADB-51A0-4385-A3A6-316493F7A5EE}" destId="{E11467AF-F47D-462D-AAF0-8EF0A57D81C6}" srcOrd="1" destOrd="0" parTransId="{3AE66EE2-EFCD-4C5B-A52F-890BD7EFF818}" sibTransId="{47A5801F-2D1A-40B5-9436-652FD415701D}"/>
    <dgm:cxn modelId="{22628595-5DBC-44A6-96BF-649270A428F3}" type="presOf" srcId="{76FA31F3-628E-4F4C-B2BD-215959060659}" destId="{00962268-59AA-4A5C-9C5E-A20CED1F58CC}" srcOrd="1" destOrd="0" presId="urn:microsoft.com/office/officeart/2008/layout/HorizontalMultiLevelHierarchy"/>
    <dgm:cxn modelId="{B6AB947E-E962-4009-994B-3E90A2755130}" type="presOf" srcId="{D4D4CCCB-C718-40AC-A10A-B55AE9BBBE6A}" destId="{D8353019-47D2-4104-8EDC-7F7A653CD3C3}" srcOrd="1" destOrd="0" presId="urn:microsoft.com/office/officeart/2008/layout/HorizontalMultiLevelHierarchy"/>
    <dgm:cxn modelId="{341A1DC2-BACE-46C6-B378-39E941C942EA}" srcId="{FD16E690-A498-4AF1-B2D2-7A45C7D29200}" destId="{510CFE94-9378-4044-87C4-AE5B1856705C}" srcOrd="2" destOrd="0" parTransId="{F9AE348F-E7FC-4F4D-BEC7-2677EC391835}" sibTransId="{A4C50521-B72D-4597-A4C7-2B5B62310368}"/>
    <dgm:cxn modelId="{2724EACD-F20B-47C8-AF0F-D59301D5C319}" type="presOf" srcId="{B1062F11-4A00-4BAB-B3CB-F36405E85D6B}" destId="{98BE02F0-2BB8-4E6D-A8C6-2D9C016E0EE6}" srcOrd="0" destOrd="0" presId="urn:microsoft.com/office/officeart/2008/layout/HorizontalMultiLevelHierarchy"/>
    <dgm:cxn modelId="{F4E7DBBB-46BC-4338-AA29-F2D37EA47D5C}" srcId="{FD16E690-A498-4AF1-B2D2-7A45C7D29200}" destId="{B1062F11-4A00-4BAB-B3CB-F36405E85D6B}" srcOrd="3" destOrd="0" parTransId="{CF0DED5E-6A56-4CA4-9B6F-96FC4BBB4CC2}" sibTransId="{93BA792E-99D3-43C2-979E-6294F9699A6F}"/>
    <dgm:cxn modelId="{A9143E52-83E5-45C3-95A6-1AC13378E000}" type="presOf" srcId="{E11467AF-F47D-462D-AAF0-8EF0A57D81C6}" destId="{8972AF42-5AD6-4EDC-89A0-69B57ED5F0BC}" srcOrd="0" destOrd="0" presId="urn:microsoft.com/office/officeart/2008/layout/HorizontalMultiLevelHierarchy"/>
    <dgm:cxn modelId="{41AE2178-263A-4258-A9F7-0F316EE6DB11}" type="presOf" srcId="{3AE66EE2-EFCD-4C5B-A52F-890BD7EFF818}" destId="{515AD6E2-C2E0-4D02-BCE7-304DE090BE11}" srcOrd="1" destOrd="0" presId="urn:microsoft.com/office/officeart/2008/layout/HorizontalMultiLevelHierarchy"/>
    <dgm:cxn modelId="{CCE68107-54A3-4989-8D26-50AB2C5317D5}" type="presOf" srcId="{F9AE348F-E7FC-4F4D-BEC7-2677EC391835}" destId="{A07C8949-6E97-4E99-B1D5-C90B3AEDBFC8}" srcOrd="1" destOrd="0" presId="urn:microsoft.com/office/officeart/2008/layout/HorizontalMultiLevelHierarchy"/>
    <dgm:cxn modelId="{DA51955E-1154-46F8-A2D9-16B248FD897A}" srcId="{FD16E690-A498-4AF1-B2D2-7A45C7D29200}" destId="{E1FFFAE0-8943-4A82-A323-AC7DE8549989}" srcOrd="1" destOrd="0" parTransId="{0318024F-58EA-4A2D-9201-6AF71FF2FF7F}" sibTransId="{BAECFB5A-40C7-44C9-B6F3-0CF00C1AE5C3}"/>
    <dgm:cxn modelId="{FAB198D3-E292-4C37-9E11-78055494133C}" type="presOf" srcId="{D545642D-F846-45F0-BABB-B65657473140}" destId="{ABF3BC5D-92F5-462B-BDA2-11ECFB7D0743}" srcOrd="0" destOrd="0" presId="urn:microsoft.com/office/officeart/2008/layout/HorizontalMultiLevelHierarchy"/>
    <dgm:cxn modelId="{73F7F42B-7CD9-4CCC-A4A3-2358A91A4C24}" srcId="{98C25ADB-51A0-4385-A3A6-316493F7A5EE}" destId="{317CF053-233A-4A0D-9C60-1256BDAA656D}" srcOrd="0" destOrd="0" parTransId="{D545642D-F846-45F0-BABB-B65657473140}" sibTransId="{1D6FFB69-8BD5-46BB-8A9A-29D1D0FB5A82}"/>
    <dgm:cxn modelId="{078D8420-D9BF-47D2-978C-BFE8C967DCA8}" type="presOf" srcId="{F9AE348F-E7FC-4F4D-BEC7-2677EC391835}" destId="{9D54140C-6D7E-409E-A21D-63D05B770CFE}" srcOrd="0" destOrd="0" presId="urn:microsoft.com/office/officeart/2008/layout/HorizontalMultiLevelHierarchy"/>
    <dgm:cxn modelId="{CF29B95B-3100-42E1-ACD5-68E4938F9E14}" type="presOf" srcId="{BE4288E9-A0DC-4F6F-9931-9D46013E3E4E}" destId="{2BF2E237-56BF-4406-9DA9-64F3D16DB45A}" srcOrd="0" destOrd="0" presId="urn:microsoft.com/office/officeart/2008/layout/HorizontalMultiLevelHierarchy"/>
    <dgm:cxn modelId="{FAEB7833-F9D0-4C66-948B-494469001885}" type="presOf" srcId="{317CF053-233A-4A0D-9C60-1256BDAA656D}" destId="{AEBBCB49-F864-47DE-BDFE-09F26ADB80A3}" srcOrd="0" destOrd="0" presId="urn:microsoft.com/office/officeart/2008/layout/HorizontalMultiLevelHierarchy"/>
    <dgm:cxn modelId="{B883CCEB-6225-4FAA-8F94-6FB78914117E}" type="presOf" srcId="{FD16E690-A498-4AF1-B2D2-7A45C7D29200}" destId="{9C48CC6B-DDF5-4B95-BED5-E0C08B3C43C9}" srcOrd="0" destOrd="0" presId="urn:microsoft.com/office/officeart/2008/layout/HorizontalMultiLevelHierarchy"/>
    <dgm:cxn modelId="{539E3207-6CFE-4CEF-8C5D-FFB60FDF9F65}" srcId="{FD16E690-A498-4AF1-B2D2-7A45C7D29200}" destId="{094AB2D3-7743-4764-B255-6216B2F4998A}" srcOrd="4" destOrd="0" parTransId="{BE4288E9-A0DC-4F6F-9931-9D46013E3E4E}" sibTransId="{EBF1AC2F-40FD-496F-B9BA-30C79DBD583F}"/>
    <dgm:cxn modelId="{D3129040-077C-44A5-B331-8B51E4199A2D}" type="presOf" srcId="{76FA31F3-628E-4F4C-B2BD-215959060659}" destId="{4A1FB4C2-8F00-49D3-B68D-A027366BD3D5}" srcOrd="0" destOrd="0" presId="urn:microsoft.com/office/officeart/2008/layout/HorizontalMultiLevelHierarchy"/>
    <dgm:cxn modelId="{E39FF198-4E76-4D85-9C86-D0D63F9AABF3}" srcId="{98C25ADB-51A0-4385-A3A6-316493F7A5EE}" destId="{B79D6734-5009-4B4A-8286-6C39201EA72A}" srcOrd="2" destOrd="0" parTransId="{4EB0A828-F342-49B0-85C4-EE5C50A7B4A5}" sibTransId="{2AC48562-084F-4F72-BF5D-6161F5AE1C00}"/>
    <dgm:cxn modelId="{D8E60F7E-0203-41F7-83DD-7E7960FD346D}" type="presOf" srcId="{0318024F-58EA-4A2D-9201-6AF71FF2FF7F}" destId="{735084F1-AAEE-4A62-9DF8-D60444213682}" srcOrd="0" destOrd="0" presId="urn:microsoft.com/office/officeart/2008/layout/HorizontalMultiLevelHierarchy"/>
    <dgm:cxn modelId="{7AFC0F0F-881E-48EF-8DD0-54FEC01BD53D}" type="presOf" srcId="{094AB2D3-7743-4764-B255-6216B2F4998A}" destId="{7ED4240F-F90A-4D62-99D4-880EBBACE8F5}" srcOrd="0" destOrd="0" presId="urn:microsoft.com/office/officeart/2008/layout/HorizontalMultiLevelHierarchy"/>
    <dgm:cxn modelId="{7D02534C-8FA8-48A6-AED1-7945F70C4C0E}" type="presOf" srcId="{D4D4CCCB-C718-40AC-A10A-B55AE9BBBE6A}" destId="{B6A71B10-CF9C-4153-8F31-2FFB35462853}" srcOrd="0" destOrd="0" presId="urn:microsoft.com/office/officeart/2008/layout/HorizontalMultiLevelHierarchy"/>
    <dgm:cxn modelId="{2DD60B68-8B16-4F9A-9C50-E1ED32488341}" type="presOf" srcId="{0318024F-58EA-4A2D-9201-6AF71FF2FF7F}" destId="{7B98F533-6008-4C04-80EC-E067913E26D7}" srcOrd="1" destOrd="0" presId="urn:microsoft.com/office/officeart/2008/layout/HorizontalMultiLevelHierarchy"/>
    <dgm:cxn modelId="{67CCB588-5B2F-44C3-A5B5-62F99C95E507}" type="presOf" srcId="{4EB0A828-F342-49B0-85C4-EE5C50A7B4A5}" destId="{55389F24-8D17-45A5-874C-73E25AE3A3A0}" srcOrd="1" destOrd="0" presId="urn:microsoft.com/office/officeart/2008/layout/HorizontalMultiLevelHierarchy"/>
    <dgm:cxn modelId="{26B27B98-3527-40A9-A3A9-E933C6F0AD1D}" type="presOf" srcId="{5D39E7DB-F2CC-4BC6-9D55-E4A13089FE87}" destId="{89D39A84-2E7B-43BC-AE89-CDDA5D12E0A7}" srcOrd="0" destOrd="0" presId="urn:microsoft.com/office/officeart/2008/layout/HorizontalMultiLevelHierarchy"/>
    <dgm:cxn modelId="{5CBA1B6F-7FEA-42E9-91D9-2EFA57B835ED}" srcId="{FD16E690-A498-4AF1-B2D2-7A45C7D29200}" destId="{98C25ADB-51A0-4385-A3A6-316493F7A5EE}" srcOrd="0" destOrd="0" parTransId="{D4D4CCCB-C718-40AC-A10A-B55AE9BBBE6A}" sibTransId="{FC317C4D-FA25-4397-AA64-82FB6C6D3D00}"/>
    <dgm:cxn modelId="{BCD4CC32-99F8-43DC-B667-5ABF21E8BF83}" type="presOf" srcId="{CF0DED5E-6A56-4CA4-9B6F-96FC4BBB4CC2}" destId="{8AC4F727-B909-446F-A166-4FD20E049BA0}" srcOrd="1" destOrd="0" presId="urn:microsoft.com/office/officeart/2008/layout/HorizontalMultiLevelHierarchy"/>
    <dgm:cxn modelId="{D3EB6B68-1CA1-4BC6-ACFA-DEC2EE088B56}" type="presOf" srcId="{4ECA81FD-3F25-4217-9F0C-735C746183C9}" destId="{D6E4C0C6-575D-40D2-8434-0EF34E4B9FA4}" srcOrd="0" destOrd="0" presId="urn:microsoft.com/office/officeart/2008/layout/HorizontalMultiLevelHierarchy"/>
    <dgm:cxn modelId="{DBBD17D8-97C4-4471-BBCF-5A8235DF4386}" type="presOf" srcId="{B79D6734-5009-4B4A-8286-6C39201EA72A}" destId="{613F2DA3-0BE1-4B14-91B7-9C6DDA15062D}" srcOrd="0" destOrd="0" presId="urn:microsoft.com/office/officeart/2008/layout/HorizontalMultiLevelHierarchy"/>
    <dgm:cxn modelId="{08E48BF9-B9D9-4880-9E58-20FF96FC4F13}" type="presOf" srcId="{3AE66EE2-EFCD-4C5B-A52F-890BD7EFF818}" destId="{D58B99E7-680C-4B1E-A91F-5488EE2A71E4}" srcOrd="0" destOrd="0" presId="urn:microsoft.com/office/officeart/2008/layout/HorizontalMultiLevelHierarchy"/>
    <dgm:cxn modelId="{41498A98-B2B2-4324-8D08-97DFA78D0B03}" type="presParOf" srcId="{D6E4C0C6-575D-40D2-8434-0EF34E4B9FA4}" destId="{201B892E-26FE-489F-AFA1-18FEF1131707}" srcOrd="0" destOrd="0" presId="urn:microsoft.com/office/officeart/2008/layout/HorizontalMultiLevelHierarchy"/>
    <dgm:cxn modelId="{C51BB892-2ABB-4054-ABFD-764A5C53DFB1}" type="presParOf" srcId="{201B892E-26FE-489F-AFA1-18FEF1131707}" destId="{9C48CC6B-DDF5-4B95-BED5-E0C08B3C43C9}" srcOrd="0" destOrd="0" presId="urn:microsoft.com/office/officeart/2008/layout/HorizontalMultiLevelHierarchy"/>
    <dgm:cxn modelId="{3B70DC7A-E19E-44CA-B407-7B28A4CA256E}" type="presParOf" srcId="{201B892E-26FE-489F-AFA1-18FEF1131707}" destId="{82F4AE04-22A9-4E49-95A9-C470CE4F1833}" srcOrd="1" destOrd="0" presId="urn:microsoft.com/office/officeart/2008/layout/HorizontalMultiLevelHierarchy"/>
    <dgm:cxn modelId="{20650043-E8F5-4544-AE32-7FF0ADCDA37D}" type="presParOf" srcId="{82F4AE04-22A9-4E49-95A9-C470CE4F1833}" destId="{B6A71B10-CF9C-4153-8F31-2FFB35462853}" srcOrd="0" destOrd="0" presId="urn:microsoft.com/office/officeart/2008/layout/HorizontalMultiLevelHierarchy"/>
    <dgm:cxn modelId="{E6B3F126-197A-419B-9B06-53B287615A3C}" type="presParOf" srcId="{B6A71B10-CF9C-4153-8F31-2FFB35462853}" destId="{D8353019-47D2-4104-8EDC-7F7A653CD3C3}" srcOrd="0" destOrd="0" presId="urn:microsoft.com/office/officeart/2008/layout/HorizontalMultiLevelHierarchy"/>
    <dgm:cxn modelId="{9638930B-C070-48E3-9180-79F850393EE4}" type="presParOf" srcId="{82F4AE04-22A9-4E49-95A9-C470CE4F1833}" destId="{AAAAC6C4-8516-4384-A8E6-5D0F6B9C106C}" srcOrd="1" destOrd="0" presId="urn:microsoft.com/office/officeart/2008/layout/HorizontalMultiLevelHierarchy"/>
    <dgm:cxn modelId="{B26B6DCF-1279-46FF-9672-3311EC39294E}" type="presParOf" srcId="{AAAAC6C4-8516-4384-A8E6-5D0F6B9C106C}" destId="{E93DC4CF-5798-4742-8AB6-12E74BE32350}" srcOrd="0" destOrd="0" presId="urn:microsoft.com/office/officeart/2008/layout/HorizontalMultiLevelHierarchy"/>
    <dgm:cxn modelId="{18F6D05A-EB6B-42C4-A9C3-40C0D0FE11AF}" type="presParOf" srcId="{AAAAC6C4-8516-4384-A8E6-5D0F6B9C106C}" destId="{4637AD8F-371B-475E-BC0C-2900BB748B79}" srcOrd="1" destOrd="0" presId="urn:microsoft.com/office/officeart/2008/layout/HorizontalMultiLevelHierarchy"/>
    <dgm:cxn modelId="{1EFE87A3-788B-495C-932A-68D99D8A223E}" type="presParOf" srcId="{4637AD8F-371B-475E-BC0C-2900BB748B79}" destId="{ABF3BC5D-92F5-462B-BDA2-11ECFB7D0743}" srcOrd="0" destOrd="0" presId="urn:microsoft.com/office/officeart/2008/layout/HorizontalMultiLevelHierarchy"/>
    <dgm:cxn modelId="{47C809B5-B0B5-4949-9EA7-5365D507B5EF}" type="presParOf" srcId="{ABF3BC5D-92F5-462B-BDA2-11ECFB7D0743}" destId="{351C5FFB-1444-4EFF-8E4B-39D4E53CA237}" srcOrd="0" destOrd="0" presId="urn:microsoft.com/office/officeart/2008/layout/HorizontalMultiLevelHierarchy"/>
    <dgm:cxn modelId="{D194600D-5801-472A-898B-E8C5B0D6687B}" type="presParOf" srcId="{4637AD8F-371B-475E-BC0C-2900BB748B79}" destId="{7B8C8352-87C9-4E4D-9D16-C00FE64FFF24}" srcOrd="1" destOrd="0" presId="urn:microsoft.com/office/officeart/2008/layout/HorizontalMultiLevelHierarchy"/>
    <dgm:cxn modelId="{637525DF-C874-4C32-B9AA-7FD27AE56F57}" type="presParOf" srcId="{7B8C8352-87C9-4E4D-9D16-C00FE64FFF24}" destId="{AEBBCB49-F864-47DE-BDFE-09F26ADB80A3}" srcOrd="0" destOrd="0" presId="urn:microsoft.com/office/officeart/2008/layout/HorizontalMultiLevelHierarchy"/>
    <dgm:cxn modelId="{174A7A9E-5645-48C0-8731-AACBE1A73D10}" type="presParOf" srcId="{7B8C8352-87C9-4E4D-9D16-C00FE64FFF24}" destId="{B3C07F6C-7022-4D22-9E33-9F7016C3B957}" srcOrd="1" destOrd="0" presId="urn:microsoft.com/office/officeart/2008/layout/HorizontalMultiLevelHierarchy"/>
    <dgm:cxn modelId="{9A8821EC-EDCF-460C-BBA2-BB8414BD4FD3}" type="presParOf" srcId="{4637AD8F-371B-475E-BC0C-2900BB748B79}" destId="{D58B99E7-680C-4B1E-A91F-5488EE2A71E4}" srcOrd="2" destOrd="0" presId="urn:microsoft.com/office/officeart/2008/layout/HorizontalMultiLevelHierarchy"/>
    <dgm:cxn modelId="{64155A64-29FA-4979-98BA-A836FEADB4C5}" type="presParOf" srcId="{D58B99E7-680C-4B1E-A91F-5488EE2A71E4}" destId="{515AD6E2-C2E0-4D02-BCE7-304DE090BE11}" srcOrd="0" destOrd="0" presId="urn:microsoft.com/office/officeart/2008/layout/HorizontalMultiLevelHierarchy"/>
    <dgm:cxn modelId="{BD4F60AC-E8F0-4F0E-87D0-138964EF31F7}" type="presParOf" srcId="{4637AD8F-371B-475E-BC0C-2900BB748B79}" destId="{36077A06-E66F-4C33-89A6-7F3D10839982}" srcOrd="3" destOrd="0" presId="urn:microsoft.com/office/officeart/2008/layout/HorizontalMultiLevelHierarchy"/>
    <dgm:cxn modelId="{93152126-0EA3-41AB-9224-E3080CF9D8E4}" type="presParOf" srcId="{36077A06-E66F-4C33-89A6-7F3D10839982}" destId="{8972AF42-5AD6-4EDC-89A0-69B57ED5F0BC}" srcOrd="0" destOrd="0" presId="urn:microsoft.com/office/officeart/2008/layout/HorizontalMultiLevelHierarchy"/>
    <dgm:cxn modelId="{EB16C20A-242E-4270-827A-7BE2383E8EF4}" type="presParOf" srcId="{36077A06-E66F-4C33-89A6-7F3D10839982}" destId="{8FE07C61-1B11-4C02-AF41-A70DBE4B5CA7}" srcOrd="1" destOrd="0" presId="urn:microsoft.com/office/officeart/2008/layout/HorizontalMultiLevelHierarchy"/>
    <dgm:cxn modelId="{6FCA41EA-F1F9-404C-B8EC-22D3BC8B6EB5}" type="presParOf" srcId="{4637AD8F-371B-475E-BC0C-2900BB748B79}" destId="{0F03C4BD-A8B7-411B-9113-19BC995C4FB6}" srcOrd="4" destOrd="0" presId="urn:microsoft.com/office/officeart/2008/layout/HorizontalMultiLevelHierarchy"/>
    <dgm:cxn modelId="{C46D23B5-56A6-4F01-84FA-CCCD151C458D}" type="presParOf" srcId="{0F03C4BD-A8B7-411B-9113-19BC995C4FB6}" destId="{55389F24-8D17-45A5-874C-73E25AE3A3A0}" srcOrd="0" destOrd="0" presId="urn:microsoft.com/office/officeart/2008/layout/HorizontalMultiLevelHierarchy"/>
    <dgm:cxn modelId="{74CBF81C-7AAA-472B-838D-B3E729F05C79}" type="presParOf" srcId="{4637AD8F-371B-475E-BC0C-2900BB748B79}" destId="{A40983B0-E339-4323-B25A-392FA7FCCE89}" srcOrd="5" destOrd="0" presId="urn:microsoft.com/office/officeart/2008/layout/HorizontalMultiLevelHierarchy"/>
    <dgm:cxn modelId="{2EB87276-EBA8-41F4-A03C-2BA378537E35}" type="presParOf" srcId="{A40983B0-E339-4323-B25A-392FA7FCCE89}" destId="{613F2DA3-0BE1-4B14-91B7-9C6DDA15062D}" srcOrd="0" destOrd="0" presId="urn:microsoft.com/office/officeart/2008/layout/HorizontalMultiLevelHierarchy"/>
    <dgm:cxn modelId="{6C1F401A-6C66-4EC2-926D-AD075F37C7C0}" type="presParOf" srcId="{A40983B0-E339-4323-B25A-392FA7FCCE89}" destId="{7D4E97FA-12CA-4069-BF98-F4101FF7B09C}" srcOrd="1" destOrd="0" presId="urn:microsoft.com/office/officeart/2008/layout/HorizontalMultiLevelHierarchy"/>
    <dgm:cxn modelId="{DC1D94C8-9A74-473E-A1C5-0BCE4596DCD8}" type="presParOf" srcId="{4637AD8F-371B-475E-BC0C-2900BB748B79}" destId="{4A1FB4C2-8F00-49D3-B68D-A027366BD3D5}" srcOrd="6" destOrd="0" presId="urn:microsoft.com/office/officeart/2008/layout/HorizontalMultiLevelHierarchy"/>
    <dgm:cxn modelId="{5C9EE283-514B-4A98-9389-98C385C085D1}" type="presParOf" srcId="{4A1FB4C2-8F00-49D3-B68D-A027366BD3D5}" destId="{00962268-59AA-4A5C-9C5E-A20CED1F58CC}" srcOrd="0" destOrd="0" presId="urn:microsoft.com/office/officeart/2008/layout/HorizontalMultiLevelHierarchy"/>
    <dgm:cxn modelId="{FE71E095-3388-4A49-BB73-B170CA69832A}" type="presParOf" srcId="{4637AD8F-371B-475E-BC0C-2900BB748B79}" destId="{3EE6D539-6033-4865-B357-491CE5171D45}" srcOrd="7" destOrd="0" presId="urn:microsoft.com/office/officeart/2008/layout/HorizontalMultiLevelHierarchy"/>
    <dgm:cxn modelId="{DA13AFEB-81EF-4988-B91A-D81E53BD88D5}" type="presParOf" srcId="{3EE6D539-6033-4865-B357-491CE5171D45}" destId="{89D39A84-2E7B-43BC-AE89-CDDA5D12E0A7}" srcOrd="0" destOrd="0" presId="urn:microsoft.com/office/officeart/2008/layout/HorizontalMultiLevelHierarchy"/>
    <dgm:cxn modelId="{C8BF5EF6-6332-4BFE-88A3-101DC8EDB0CC}" type="presParOf" srcId="{3EE6D539-6033-4865-B357-491CE5171D45}" destId="{0BD12B13-C9B1-42DF-9CF2-A2B6296644B3}" srcOrd="1" destOrd="0" presId="urn:microsoft.com/office/officeart/2008/layout/HorizontalMultiLevelHierarchy"/>
    <dgm:cxn modelId="{3042DBC3-F226-40B7-B1C8-15F17A55255E}" type="presParOf" srcId="{82F4AE04-22A9-4E49-95A9-C470CE4F1833}" destId="{735084F1-AAEE-4A62-9DF8-D60444213682}" srcOrd="2" destOrd="0" presId="urn:microsoft.com/office/officeart/2008/layout/HorizontalMultiLevelHierarchy"/>
    <dgm:cxn modelId="{02E548A9-C683-4E1B-BC7A-41150025A473}" type="presParOf" srcId="{735084F1-AAEE-4A62-9DF8-D60444213682}" destId="{7B98F533-6008-4C04-80EC-E067913E26D7}" srcOrd="0" destOrd="0" presId="urn:microsoft.com/office/officeart/2008/layout/HorizontalMultiLevelHierarchy"/>
    <dgm:cxn modelId="{165DACB9-7500-407C-B7F9-ABDDB0FC039F}" type="presParOf" srcId="{82F4AE04-22A9-4E49-95A9-C470CE4F1833}" destId="{74E06EA6-31B8-4B91-A189-37510778EBD8}" srcOrd="3" destOrd="0" presId="urn:microsoft.com/office/officeart/2008/layout/HorizontalMultiLevelHierarchy"/>
    <dgm:cxn modelId="{2039149F-DA39-4DC1-BE63-5AC15C5E27CF}" type="presParOf" srcId="{74E06EA6-31B8-4B91-A189-37510778EBD8}" destId="{F76F5534-D471-45EB-BED8-9A14052E848E}" srcOrd="0" destOrd="0" presId="urn:microsoft.com/office/officeart/2008/layout/HorizontalMultiLevelHierarchy"/>
    <dgm:cxn modelId="{A32FE46E-2D21-4ACD-8611-49BF847136BA}" type="presParOf" srcId="{74E06EA6-31B8-4B91-A189-37510778EBD8}" destId="{1E015A95-D432-410F-9F7A-8D15B6B2C171}" srcOrd="1" destOrd="0" presId="urn:microsoft.com/office/officeart/2008/layout/HorizontalMultiLevelHierarchy"/>
    <dgm:cxn modelId="{3EB9118A-E0AB-4579-B48D-E7CED6F7262A}" type="presParOf" srcId="{82F4AE04-22A9-4E49-95A9-C470CE4F1833}" destId="{9D54140C-6D7E-409E-A21D-63D05B770CFE}" srcOrd="4" destOrd="0" presId="urn:microsoft.com/office/officeart/2008/layout/HorizontalMultiLevelHierarchy"/>
    <dgm:cxn modelId="{1210E3CA-60BF-4274-B23F-C4F87345046C}" type="presParOf" srcId="{9D54140C-6D7E-409E-A21D-63D05B770CFE}" destId="{A07C8949-6E97-4E99-B1D5-C90B3AEDBFC8}" srcOrd="0" destOrd="0" presId="urn:microsoft.com/office/officeart/2008/layout/HorizontalMultiLevelHierarchy"/>
    <dgm:cxn modelId="{77C51E36-E171-42C5-87AE-95E61AE3044E}" type="presParOf" srcId="{82F4AE04-22A9-4E49-95A9-C470CE4F1833}" destId="{FBAE03C7-2EE8-42E7-A3DD-ED1E3CC3D00B}" srcOrd="5" destOrd="0" presId="urn:microsoft.com/office/officeart/2008/layout/HorizontalMultiLevelHierarchy"/>
    <dgm:cxn modelId="{0373FECC-0814-4FAE-97CF-192D92E4850E}" type="presParOf" srcId="{FBAE03C7-2EE8-42E7-A3DD-ED1E3CC3D00B}" destId="{925A4AF7-8276-4A38-B19B-D9580CA93C34}" srcOrd="0" destOrd="0" presId="urn:microsoft.com/office/officeart/2008/layout/HorizontalMultiLevelHierarchy"/>
    <dgm:cxn modelId="{8886803A-0C4B-4A10-9A7A-A12F32E866F1}" type="presParOf" srcId="{FBAE03C7-2EE8-42E7-A3DD-ED1E3CC3D00B}" destId="{01F9B91C-3007-421D-A205-C70BC156FDFC}" srcOrd="1" destOrd="0" presId="urn:microsoft.com/office/officeart/2008/layout/HorizontalMultiLevelHierarchy"/>
    <dgm:cxn modelId="{A29EB933-C8CF-46AF-9BD7-7966A0FC31FC}" type="presParOf" srcId="{82F4AE04-22A9-4E49-95A9-C470CE4F1833}" destId="{0FD40078-C37D-4152-AC49-AA645CC6569C}" srcOrd="6" destOrd="0" presId="urn:microsoft.com/office/officeart/2008/layout/HorizontalMultiLevelHierarchy"/>
    <dgm:cxn modelId="{954E3565-B2E3-422B-9177-F2DB3126C36A}" type="presParOf" srcId="{0FD40078-C37D-4152-AC49-AA645CC6569C}" destId="{8AC4F727-B909-446F-A166-4FD20E049BA0}" srcOrd="0" destOrd="0" presId="urn:microsoft.com/office/officeart/2008/layout/HorizontalMultiLevelHierarchy"/>
    <dgm:cxn modelId="{B210B565-9743-4EF4-9F9A-2C3378E3C860}" type="presParOf" srcId="{82F4AE04-22A9-4E49-95A9-C470CE4F1833}" destId="{7B1D63C6-825F-444E-AFF6-C60CE083703F}" srcOrd="7" destOrd="0" presId="urn:microsoft.com/office/officeart/2008/layout/HorizontalMultiLevelHierarchy"/>
    <dgm:cxn modelId="{5DAEC1E0-667F-463E-92F3-3E3B4C88ABAC}" type="presParOf" srcId="{7B1D63C6-825F-444E-AFF6-C60CE083703F}" destId="{98BE02F0-2BB8-4E6D-A8C6-2D9C016E0EE6}" srcOrd="0" destOrd="0" presId="urn:microsoft.com/office/officeart/2008/layout/HorizontalMultiLevelHierarchy"/>
    <dgm:cxn modelId="{5A54DC89-9FE2-4D79-84B6-9B34950B71D8}" type="presParOf" srcId="{7B1D63C6-825F-444E-AFF6-C60CE083703F}" destId="{99B3253E-B888-4D6E-8712-F6A73801BC0A}" srcOrd="1" destOrd="0" presId="urn:microsoft.com/office/officeart/2008/layout/HorizontalMultiLevelHierarchy"/>
    <dgm:cxn modelId="{A8A55F2D-83A8-468D-BD15-E4E746B20611}" type="presParOf" srcId="{82F4AE04-22A9-4E49-95A9-C470CE4F1833}" destId="{2BF2E237-56BF-4406-9DA9-64F3D16DB45A}" srcOrd="8" destOrd="0" presId="urn:microsoft.com/office/officeart/2008/layout/HorizontalMultiLevelHierarchy"/>
    <dgm:cxn modelId="{64974B11-5C46-41A6-896A-0EE2249C9494}" type="presParOf" srcId="{2BF2E237-56BF-4406-9DA9-64F3D16DB45A}" destId="{6450AC30-2F62-406D-B0CC-40C409EA4D3A}" srcOrd="0" destOrd="0" presId="urn:microsoft.com/office/officeart/2008/layout/HorizontalMultiLevelHierarchy"/>
    <dgm:cxn modelId="{5CC7B474-4CD7-424B-B3FC-1B8AECA5F8E4}" type="presParOf" srcId="{82F4AE04-22A9-4E49-95A9-C470CE4F1833}" destId="{C5C8CDFA-DF3E-4F90-BDCE-271B106EB4F3}" srcOrd="9" destOrd="0" presId="urn:microsoft.com/office/officeart/2008/layout/HorizontalMultiLevelHierarchy"/>
    <dgm:cxn modelId="{71FD765D-DF53-4919-A70C-8EEF9535B52C}" type="presParOf" srcId="{C5C8CDFA-DF3E-4F90-BDCE-271B106EB4F3}" destId="{7ED4240F-F90A-4D62-99D4-880EBBACE8F5}" srcOrd="0" destOrd="0" presId="urn:microsoft.com/office/officeart/2008/layout/HorizontalMultiLevelHierarchy"/>
    <dgm:cxn modelId="{83C0536D-8FCE-4D3B-BD40-30D65A795702}" type="presParOf" srcId="{C5C8CDFA-DF3E-4F90-BDCE-271B106EB4F3}" destId="{5AEACA5A-0EB1-4BB9-88C1-D890B85F28A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8229D4-FAF0-49A1-BEE3-7704C7D274CB}">
      <dsp:nvSpPr>
        <dsp:cNvPr id="0" name=""/>
        <dsp:cNvSpPr/>
      </dsp:nvSpPr>
      <dsp:spPr>
        <a:xfrm>
          <a:off x="1570271" y="1928175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NORMAS</a:t>
          </a:r>
          <a:endParaRPr lang="pt-BR" sz="1800" kern="1200" dirty="0"/>
        </a:p>
      </dsp:txBody>
      <dsp:txXfrm>
        <a:off x="1589883" y="1947787"/>
        <a:ext cx="1300001" cy="630388"/>
      </dsp:txXfrm>
    </dsp:sp>
    <dsp:sp modelId="{687EDA5F-FAE3-4A6C-B2FC-0E669B210834}">
      <dsp:nvSpPr>
        <dsp:cNvPr id="0" name=""/>
        <dsp:cNvSpPr/>
      </dsp:nvSpPr>
      <dsp:spPr>
        <a:xfrm rot="17692822">
          <a:off x="2540714" y="1672125"/>
          <a:ext cx="127325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73254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145510" y="1653609"/>
        <a:ext cx="63662" cy="63662"/>
      </dsp:txXfrm>
    </dsp:sp>
    <dsp:sp modelId="{63C77B69-3A0C-4045-8A53-B270990A1D61}">
      <dsp:nvSpPr>
        <dsp:cNvPr id="0" name=""/>
        <dsp:cNvSpPr/>
      </dsp:nvSpPr>
      <dsp:spPr>
        <a:xfrm>
          <a:off x="3445187" y="773093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REGRAS</a:t>
          </a:r>
          <a:endParaRPr lang="pt-BR" sz="1800" kern="1200" dirty="0"/>
        </a:p>
      </dsp:txBody>
      <dsp:txXfrm>
        <a:off x="3464799" y="792705"/>
        <a:ext cx="1300001" cy="630388"/>
      </dsp:txXfrm>
    </dsp:sp>
    <dsp:sp modelId="{8176700F-E524-42E0-B69F-2F8B58F57C62}">
      <dsp:nvSpPr>
        <dsp:cNvPr id="0" name=""/>
        <dsp:cNvSpPr/>
      </dsp:nvSpPr>
      <dsp:spPr>
        <a:xfrm rot="18289469">
          <a:off x="4583230" y="709556"/>
          <a:ext cx="93805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8055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028806" y="699420"/>
        <a:ext cx="46902" cy="46902"/>
      </dsp:txXfrm>
    </dsp:sp>
    <dsp:sp modelId="{6F95E729-6CBE-4165-9E5F-0636199ABF5A}">
      <dsp:nvSpPr>
        <dsp:cNvPr id="0" name=""/>
        <dsp:cNvSpPr/>
      </dsp:nvSpPr>
      <dsp:spPr>
        <a:xfrm>
          <a:off x="5320102" y="3038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Subsunção</a:t>
          </a:r>
          <a:endParaRPr lang="pt-BR" sz="1800" kern="1200" dirty="0"/>
        </a:p>
      </dsp:txBody>
      <dsp:txXfrm>
        <a:off x="5339714" y="22650"/>
        <a:ext cx="1300001" cy="630388"/>
      </dsp:txXfrm>
    </dsp:sp>
    <dsp:sp modelId="{08C4D8F7-A640-4342-872A-3E123C15CB6F}">
      <dsp:nvSpPr>
        <dsp:cNvPr id="0" name=""/>
        <dsp:cNvSpPr/>
      </dsp:nvSpPr>
      <dsp:spPr>
        <a:xfrm>
          <a:off x="4784412" y="1094584"/>
          <a:ext cx="5356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35690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038865" y="1094507"/>
        <a:ext cx="26784" cy="26784"/>
      </dsp:txXfrm>
    </dsp:sp>
    <dsp:sp modelId="{07776BCB-63FB-468C-B620-FF3304BA29C8}">
      <dsp:nvSpPr>
        <dsp:cNvPr id="0" name=""/>
        <dsp:cNvSpPr/>
      </dsp:nvSpPr>
      <dsp:spPr>
        <a:xfrm>
          <a:off x="5320102" y="773093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Aplicação alternativa</a:t>
          </a:r>
          <a:endParaRPr lang="pt-BR" sz="1800" kern="1200" dirty="0"/>
        </a:p>
      </dsp:txBody>
      <dsp:txXfrm>
        <a:off x="5339714" y="792705"/>
        <a:ext cx="1300001" cy="630388"/>
      </dsp:txXfrm>
    </dsp:sp>
    <dsp:sp modelId="{5751C6A2-92A4-458B-A09F-8741EB34A467}">
      <dsp:nvSpPr>
        <dsp:cNvPr id="0" name=""/>
        <dsp:cNvSpPr/>
      </dsp:nvSpPr>
      <dsp:spPr>
        <a:xfrm rot="3310531">
          <a:off x="4583230" y="1479611"/>
          <a:ext cx="93805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8055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028806" y="1469475"/>
        <a:ext cx="46902" cy="46902"/>
      </dsp:txXfrm>
    </dsp:sp>
    <dsp:sp modelId="{99B30714-FF00-4732-8EC8-09E115728D19}">
      <dsp:nvSpPr>
        <dsp:cNvPr id="0" name=""/>
        <dsp:cNvSpPr/>
      </dsp:nvSpPr>
      <dsp:spPr>
        <a:xfrm>
          <a:off x="5320102" y="1543147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Emprego integral</a:t>
          </a:r>
          <a:endParaRPr lang="pt-BR" sz="1800" kern="1200" dirty="0"/>
        </a:p>
      </dsp:txBody>
      <dsp:txXfrm>
        <a:off x="5339714" y="1562759"/>
        <a:ext cx="1300001" cy="630388"/>
      </dsp:txXfrm>
    </dsp:sp>
    <dsp:sp modelId="{B9D7FDFF-257C-4655-BF02-E80DB5763FB8}">
      <dsp:nvSpPr>
        <dsp:cNvPr id="0" name=""/>
        <dsp:cNvSpPr/>
      </dsp:nvSpPr>
      <dsp:spPr>
        <a:xfrm rot="3907178">
          <a:off x="2540714" y="2827207"/>
          <a:ext cx="127325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73254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145510" y="2808691"/>
        <a:ext cx="63662" cy="63662"/>
      </dsp:txXfrm>
    </dsp:sp>
    <dsp:sp modelId="{FE52E08F-B5A3-4E18-8B66-F6A2F00E0F47}">
      <dsp:nvSpPr>
        <dsp:cNvPr id="0" name=""/>
        <dsp:cNvSpPr/>
      </dsp:nvSpPr>
      <dsp:spPr>
        <a:xfrm>
          <a:off x="3445187" y="3083257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PRINCÍPIOS</a:t>
          </a:r>
          <a:endParaRPr lang="pt-BR" sz="1800" kern="1200" dirty="0"/>
        </a:p>
      </dsp:txBody>
      <dsp:txXfrm>
        <a:off x="3464799" y="3102869"/>
        <a:ext cx="1300001" cy="630388"/>
      </dsp:txXfrm>
    </dsp:sp>
    <dsp:sp modelId="{C101CC48-CBA0-4A20-BCCC-3A56025BD795}">
      <dsp:nvSpPr>
        <dsp:cNvPr id="0" name=""/>
        <dsp:cNvSpPr/>
      </dsp:nvSpPr>
      <dsp:spPr>
        <a:xfrm rot="18289469">
          <a:off x="4583230" y="3019720"/>
          <a:ext cx="93805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8055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028806" y="3009584"/>
        <a:ext cx="46902" cy="46902"/>
      </dsp:txXfrm>
    </dsp:sp>
    <dsp:sp modelId="{3212198B-7BCE-4A26-9EC1-9B1887B90097}">
      <dsp:nvSpPr>
        <dsp:cNvPr id="0" name=""/>
        <dsp:cNvSpPr/>
      </dsp:nvSpPr>
      <dsp:spPr>
        <a:xfrm>
          <a:off x="5320102" y="2313202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Peso</a:t>
          </a:r>
          <a:endParaRPr lang="pt-BR" sz="1800" kern="1200" dirty="0"/>
        </a:p>
      </dsp:txBody>
      <dsp:txXfrm>
        <a:off x="5339714" y="2332814"/>
        <a:ext cx="1300001" cy="630388"/>
      </dsp:txXfrm>
    </dsp:sp>
    <dsp:sp modelId="{AC1F3AAD-5DE7-497E-BD3B-2DBF249B90EB}">
      <dsp:nvSpPr>
        <dsp:cNvPr id="0" name=""/>
        <dsp:cNvSpPr/>
      </dsp:nvSpPr>
      <dsp:spPr>
        <a:xfrm>
          <a:off x="4784412" y="3404747"/>
          <a:ext cx="53569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35690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038865" y="3404671"/>
        <a:ext cx="26784" cy="26784"/>
      </dsp:txXfrm>
    </dsp:sp>
    <dsp:sp modelId="{5FA0B16E-B49A-4176-A482-3210A7ABC5E7}">
      <dsp:nvSpPr>
        <dsp:cNvPr id="0" name=""/>
        <dsp:cNvSpPr/>
      </dsp:nvSpPr>
      <dsp:spPr>
        <a:xfrm>
          <a:off x="5320102" y="3083257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Aplicação concomitante</a:t>
          </a:r>
          <a:endParaRPr lang="pt-BR" sz="1800" kern="1200" dirty="0"/>
        </a:p>
      </dsp:txBody>
      <dsp:txXfrm>
        <a:off x="5339714" y="3102869"/>
        <a:ext cx="1300001" cy="630388"/>
      </dsp:txXfrm>
    </dsp:sp>
    <dsp:sp modelId="{0066025E-84AF-4942-99CA-1935D1ECCFF4}">
      <dsp:nvSpPr>
        <dsp:cNvPr id="0" name=""/>
        <dsp:cNvSpPr/>
      </dsp:nvSpPr>
      <dsp:spPr>
        <a:xfrm rot="3310531">
          <a:off x="4583230" y="3789775"/>
          <a:ext cx="93805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38055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5028806" y="3779639"/>
        <a:ext cx="46902" cy="46902"/>
      </dsp:txXfrm>
    </dsp:sp>
    <dsp:sp modelId="{8E026BFA-F1E3-43CF-B92A-A8E5E7519A24}">
      <dsp:nvSpPr>
        <dsp:cNvPr id="0" name=""/>
        <dsp:cNvSpPr/>
      </dsp:nvSpPr>
      <dsp:spPr>
        <a:xfrm>
          <a:off x="5320102" y="3853311"/>
          <a:ext cx="1339225" cy="669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Emprego parcial</a:t>
          </a:r>
          <a:endParaRPr lang="pt-BR" sz="1800" kern="1200" dirty="0"/>
        </a:p>
      </dsp:txBody>
      <dsp:txXfrm>
        <a:off x="5339714" y="3872923"/>
        <a:ext cx="1300001" cy="630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797CE-68B5-4BE5-889F-77FB2B77732A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8E85-28B4-41A5-9481-299FBD9790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1194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0E10A-F49D-4CFF-B0D1-9D9DB8FD814B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1DA68-01D7-491B-8BD8-16E57F4A43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77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25/11/2016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Alexandre Manir Figueiredo Sarquis – ABIPEM 2016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Espaço Reservado para Data 3"/>
          <p:cNvSpPr txBox="1">
            <a:spLocks/>
          </p:cNvSpPr>
          <p:nvPr userDrawn="1"/>
        </p:nvSpPr>
        <p:spPr>
          <a:xfrm>
            <a:off x="467544" y="6357986"/>
            <a:ext cx="2133600" cy="401638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25/11/2016</a:t>
            </a:r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25/11/2016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Alexandre Manir Figueiredo Sarquis - ABIPEM 2016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2411760" y="188640"/>
            <a:ext cx="6275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Governança Corporativa</a:t>
            </a:r>
            <a:endParaRPr lang="pt-BR" dirty="0"/>
          </a:p>
        </p:txBody>
      </p:sp>
      <p:sp>
        <p:nvSpPr>
          <p:cNvPr id="8" name="Espaço Reservado para Data 3"/>
          <p:cNvSpPr txBox="1">
            <a:spLocks/>
          </p:cNvSpPr>
          <p:nvPr userDrawn="1"/>
        </p:nvSpPr>
        <p:spPr>
          <a:xfrm>
            <a:off x="463944" y="6357872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25/11/2016</a:t>
            </a:r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1"/>
          <p:cNvSpPr txBox="1">
            <a:spLocks/>
          </p:cNvSpPr>
          <p:nvPr userDrawn="1"/>
        </p:nvSpPr>
        <p:spPr>
          <a:xfrm>
            <a:off x="2411760" y="188640"/>
            <a:ext cx="6275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Governança Corporativa</a:t>
            </a:r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700DB3-DBF0-4086-B675-117E7A9610B8}" type="datetimeFigureOut">
              <a:rPr lang="pt-BR" smtClean="0"/>
              <a:t>24/11/2016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58000"/>
              </a:schemeClr>
            </a:gs>
            <a:gs pos="39999">
              <a:schemeClr val="bg1">
                <a:lumMod val="75000"/>
              </a:schemeClr>
            </a:gs>
            <a:gs pos="70000">
              <a:schemeClr val="bg1">
                <a:lumMod val="95000"/>
              </a:schemeClr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55776" y="6356350"/>
            <a:ext cx="3987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Alexandre Manir Figueiredo Sarquis – ABIPEM 2016</a:t>
            </a:r>
            <a:endParaRPr lang="pt-BR" dirty="0"/>
          </a:p>
        </p:txBody>
      </p:sp>
      <p:sp>
        <p:nvSpPr>
          <p:cNvPr id="9" name="Espaço Reservado para Número de Slide 5"/>
          <p:cNvSpPr txBox="1">
            <a:spLocks/>
          </p:cNvSpPr>
          <p:nvPr userDrawn="1"/>
        </p:nvSpPr>
        <p:spPr>
          <a:xfrm>
            <a:off x="65428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19D8CF-8DEC-4D9F-84EE-ADF04DFF3391}" type="slidenum">
              <a:rPr lang="pt-BR" smtClean="0">
                <a:solidFill>
                  <a:schemeClr val="tx1"/>
                </a:solidFill>
              </a:rPr>
              <a:pPr/>
              <a:t>‹nº›</a:t>
            </a:fld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dm.inf.br/abipem/2016/4cbc23a25NovBrasiliaDF/images/logo_evento7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361"/>
            <a:ext cx="2286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25/11/2016</a:t>
            </a: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vic.gov.br/menu-de-apoio/guia-de-melhores-praticas-1/melhores-praticas-de-governanca.pdf/@@download/file/Melhores%20Pr%C3%A1ticas%20de%20Governan%C3%A7a.pdf" TargetMode="External"/><Relationship Id="rId2" Type="http://schemas.openxmlformats.org/officeDocument/2006/relationships/hyperlink" Target="http://www.previc.gov.br/central-de-conteudos/publicacoes/guias-de-melhores-pratica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Governança Corporativa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5616" y="3501008"/>
            <a:ext cx="6400800" cy="1872208"/>
          </a:xfrm>
        </p:spPr>
        <p:txBody>
          <a:bodyPr>
            <a:normAutofit/>
          </a:bodyPr>
          <a:lstStyle/>
          <a:p>
            <a:pPr algn="r"/>
            <a:r>
              <a:rPr lang="pt-BR" sz="2800" dirty="0">
                <a:solidFill>
                  <a:schemeClr val="tx1"/>
                </a:solidFill>
              </a:rPr>
              <a:t>Um Enfoque do Modelo Licitatório na Contratação de Empresas de </a:t>
            </a:r>
            <a:r>
              <a:rPr lang="pt-BR" sz="2800" dirty="0" smtClean="0">
                <a:solidFill>
                  <a:schemeClr val="tx1"/>
                </a:solidFill>
              </a:rPr>
              <a:t>Consultoria</a:t>
            </a:r>
          </a:p>
          <a:p>
            <a:pPr algn="r"/>
            <a:endParaRPr lang="pt-BR" sz="280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Alexandre Manir Figueiredo Sarquis –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27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dirty="0"/>
              <a:t>CONTROLE INTERNO</a:t>
            </a:r>
          </a:p>
          <a:p>
            <a:pPr marL="0" indent="0" algn="just">
              <a:buNone/>
            </a:pPr>
            <a:r>
              <a:rPr lang="pt-BR" dirty="0"/>
              <a:t>Art. 74. Os Poderes Legislativo, Executivo e Judiciário manterão, de forma integrada, </a:t>
            </a:r>
            <a:r>
              <a:rPr lang="pt-BR" b="1" u="sng" dirty="0"/>
              <a:t>sistema de controle interno</a:t>
            </a:r>
            <a:r>
              <a:rPr lang="pt-BR" dirty="0"/>
              <a:t> com a finalidade de:</a:t>
            </a:r>
          </a:p>
          <a:p>
            <a:pPr marL="0" indent="0" algn="just">
              <a:buNone/>
            </a:pPr>
            <a:r>
              <a:rPr lang="pt-BR" dirty="0"/>
              <a:t>I - </a:t>
            </a:r>
            <a:r>
              <a:rPr lang="pt-BR" b="1" u="sng" dirty="0"/>
              <a:t>avaliar</a:t>
            </a:r>
            <a:r>
              <a:rPr lang="pt-BR" dirty="0"/>
              <a:t> o cumprimento das metas previstas no plano plurianual, </a:t>
            </a:r>
            <a:r>
              <a:rPr lang="pt-BR" b="1" u="sng" dirty="0"/>
              <a:t>a execução</a:t>
            </a:r>
            <a:r>
              <a:rPr lang="pt-BR" dirty="0"/>
              <a:t> dos programas de governo e </a:t>
            </a:r>
            <a:r>
              <a:rPr lang="pt-BR" b="1" u="sng" dirty="0"/>
              <a:t>dos orçamentos</a:t>
            </a:r>
            <a:r>
              <a:rPr lang="pt-BR" dirty="0"/>
              <a:t> da União;</a:t>
            </a:r>
          </a:p>
          <a:p>
            <a:pPr marL="0" indent="0" algn="just">
              <a:buNone/>
            </a:pPr>
            <a:r>
              <a:rPr lang="pt-BR" dirty="0"/>
              <a:t>II - </a:t>
            </a:r>
            <a:r>
              <a:rPr lang="pt-BR" b="1" u="sng" dirty="0"/>
              <a:t>comprovar a legalidade e avaliar os resultados, quanto à eficácia e eficiência</a:t>
            </a:r>
            <a:r>
              <a:rPr lang="pt-BR" dirty="0"/>
              <a:t>, da gestão orçamentária, financeira e patrimonial nos órgãos e entidades da administração federal, bem como da aplicação de recursos públicos por entidades de direito privado;</a:t>
            </a:r>
          </a:p>
          <a:p>
            <a:pPr marL="0" indent="0" algn="just">
              <a:buNone/>
            </a:pPr>
            <a:r>
              <a:rPr lang="pt-BR" dirty="0"/>
              <a:t>III - </a:t>
            </a:r>
            <a:r>
              <a:rPr lang="pt-BR" b="1" u="sng" dirty="0"/>
              <a:t>exercer o controle das operações de crédito</a:t>
            </a:r>
            <a:r>
              <a:rPr lang="pt-BR" dirty="0"/>
              <a:t>, avais e garantias, </a:t>
            </a:r>
            <a:r>
              <a:rPr lang="pt-BR" b="1" u="sng" dirty="0"/>
              <a:t>bem como dos direitos e haveres</a:t>
            </a:r>
            <a:r>
              <a:rPr lang="pt-BR" dirty="0"/>
              <a:t> da União;</a:t>
            </a:r>
          </a:p>
          <a:p>
            <a:pPr marL="0" indent="0" algn="just">
              <a:buNone/>
            </a:pPr>
            <a:r>
              <a:rPr lang="pt-BR" dirty="0"/>
              <a:t>IV - </a:t>
            </a:r>
            <a:r>
              <a:rPr lang="pt-BR" b="1" u="sng" dirty="0"/>
              <a:t>apoiar o controle externo no exercício de sua missão institucional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§ 1º </a:t>
            </a:r>
            <a:r>
              <a:rPr lang="pt-BR" b="1" u="sng" dirty="0"/>
              <a:t>Os responsáveis pelo controle interno, ao tomarem conhecimento de qualquer irregularidade ou ilegalidade, dela darão ciência ao Tribunal de Contas da União, sob pena de responsabilidade solidária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§ 2º Qualquer cidadão, partido político, associação ou sindicato é parte legítima para, na forma da lei, denunciar irregularidades ou ilegalidades perante o Tribunal de Contas da União.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237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pt-BR" dirty="0" smtClean="0"/>
              <a:t>Os </a:t>
            </a:r>
            <a:r>
              <a:rPr lang="pt-BR" dirty="0"/>
              <a:t>órgãos regulador e fiscalizador e regime </a:t>
            </a:r>
            <a:r>
              <a:rPr lang="pt-BR" dirty="0" smtClean="0"/>
              <a:t>disciplinar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0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Tribunais </a:t>
            </a:r>
            <a:r>
              <a:rPr lang="pt-BR" dirty="0"/>
              <a:t>de Contas</a:t>
            </a:r>
          </a:p>
          <a:p>
            <a:pPr marL="0" indent="0" algn="just">
              <a:buNone/>
            </a:pPr>
            <a:r>
              <a:rPr lang="pt-BR" dirty="0"/>
              <a:t>Art. 1º Os regimes próprios de previdência social dos servidores públicos da União, dos Estados, do Distrito Federal e dos Municípios, dos militares dos Estados e do Distrito Federal deverão ser organizados, baseados em normas gerais de contabilidade e atuária, de modo a garantir o seu equilíbrio financeiro e atuarial, observados os seguintes critérios:</a:t>
            </a:r>
          </a:p>
          <a:p>
            <a:pPr marL="0" indent="0" algn="just">
              <a:buNone/>
            </a:pPr>
            <a:r>
              <a:rPr lang="pt-BR" dirty="0"/>
              <a:t>IX - sujeição às inspeções e auditorias de natureza atuarial, contábil, financeira, orçamentária e patrimonial dos órgãos de controle interno e externo.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107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Tribunais de Contas</a:t>
            </a:r>
          </a:p>
          <a:p>
            <a:pPr marL="0" indent="0" algn="just">
              <a:buNone/>
            </a:pPr>
            <a:r>
              <a:rPr lang="pt-BR" dirty="0"/>
              <a:t>Art. 71. O controle externo, a cargo do Congresso Nacional, será exercido com o auxílio do Tribunal de Contas da União, ao qual compete:</a:t>
            </a:r>
          </a:p>
          <a:p>
            <a:pPr marL="0" indent="0" algn="just">
              <a:buNone/>
            </a:pPr>
            <a:r>
              <a:rPr lang="pt-BR" dirty="0" smtClean="0"/>
              <a:t>II </a:t>
            </a:r>
            <a:r>
              <a:rPr lang="pt-BR" dirty="0"/>
              <a:t>- </a:t>
            </a:r>
            <a:r>
              <a:rPr lang="pt-BR" b="1" u="sng" dirty="0"/>
              <a:t>julgar as contas dos administradores</a:t>
            </a:r>
            <a:r>
              <a:rPr lang="pt-BR" dirty="0"/>
              <a:t> e demais responsáveis </a:t>
            </a:r>
            <a:r>
              <a:rPr lang="pt-BR" dirty="0" smtClean="0"/>
              <a:t>(...), </a:t>
            </a:r>
            <a:r>
              <a:rPr lang="pt-BR" b="1" u="sng" dirty="0"/>
              <a:t>e as contas daqueles que derem causa a perda, extravio ou outra irregularidade de que resulte prejuízo ao erário público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 smtClean="0"/>
              <a:t>III </a:t>
            </a:r>
            <a:r>
              <a:rPr lang="pt-BR" dirty="0"/>
              <a:t>- </a:t>
            </a:r>
            <a:r>
              <a:rPr lang="pt-BR" b="1" u="sng" dirty="0"/>
              <a:t>apreciar, para fins de registro, a legalidade </a:t>
            </a:r>
            <a:r>
              <a:rPr lang="pt-BR" b="1" u="sng" dirty="0" smtClean="0"/>
              <a:t>(...) </a:t>
            </a:r>
            <a:r>
              <a:rPr lang="pt-BR" b="1" u="sng" dirty="0"/>
              <a:t>das concessões de aposentadorias, reformas e pensões</a:t>
            </a:r>
            <a:r>
              <a:rPr lang="pt-BR" dirty="0"/>
              <a:t>, </a:t>
            </a:r>
            <a:r>
              <a:rPr lang="pt-BR" dirty="0" smtClean="0"/>
              <a:t>(...);</a:t>
            </a:r>
          </a:p>
          <a:p>
            <a:pPr marL="0" indent="0" algn="just">
              <a:buNone/>
            </a:pPr>
            <a:r>
              <a:rPr lang="pt-BR" dirty="0"/>
              <a:t>IV - realizar, por iniciativa própria, </a:t>
            </a:r>
            <a:r>
              <a:rPr lang="pt-BR" dirty="0" smtClean="0"/>
              <a:t>(...), </a:t>
            </a:r>
            <a:r>
              <a:rPr lang="pt-BR" dirty="0"/>
              <a:t>inspeções e auditorias de natureza contábil, financeira, orçamentária, operacional e patrimonial, nas </a:t>
            </a:r>
            <a:r>
              <a:rPr lang="pt-BR" dirty="0" smtClean="0"/>
              <a:t>(...) </a:t>
            </a:r>
            <a:r>
              <a:rPr lang="pt-BR" dirty="0"/>
              <a:t>entidades referidas no inciso II;</a:t>
            </a:r>
          </a:p>
          <a:p>
            <a:pPr marL="0" indent="0" algn="just">
              <a:buNone/>
            </a:pPr>
            <a:r>
              <a:rPr lang="pt-BR" dirty="0" smtClean="0"/>
              <a:t>VIII </a:t>
            </a:r>
            <a:r>
              <a:rPr lang="pt-BR" dirty="0"/>
              <a:t>- </a:t>
            </a:r>
            <a:r>
              <a:rPr lang="pt-BR" b="1" u="sng" dirty="0"/>
              <a:t>aplicar aos responsáveis</a:t>
            </a:r>
            <a:r>
              <a:rPr lang="pt-BR" dirty="0"/>
              <a:t>, em caso de ilegalidade de despesa ou irregularidade de contas, as </a:t>
            </a:r>
            <a:r>
              <a:rPr lang="pt-BR" b="1" u="sng" dirty="0"/>
              <a:t>sanções previstas em lei, que estabelecerá, entre outras cominações, multa proporcional ao dano causado ao erário</a:t>
            </a:r>
            <a:r>
              <a:rPr lang="pt-BR" dirty="0" smtClean="0"/>
              <a:t>;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IX - </a:t>
            </a:r>
            <a:r>
              <a:rPr lang="pt-BR" b="1" u="sng" dirty="0"/>
              <a:t>assinar prazo para que o órgão ou entidade adote as providências necessárias ao exato cumprimento da lei</a:t>
            </a:r>
            <a:r>
              <a:rPr lang="pt-BR" dirty="0"/>
              <a:t>, se verificada ilegalidade;</a:t>
            </a:r>
          </a:p>
          <a:p>
            <a:pPr marL="0" indent="0" algn="just">
              <a:buNone/>
            </a:pPr>
            <a:r>
              <a:rPr lang="pt-BR" dirty="0" smtClean="0"/>
              <a:t>X </a:t>
            </a:r>
            <a:r>
              <a:rPr lang="pt-BR" dirty="0"/>
              <a:t>- </a:t>
            </a:r>
            <a:r>
              <a:rPr lang="pt-BR" b="1" u="sng" dirty="0"/>
              <a:t>sustar, se não atendido, a execução do ato impugnado</a:t>
            </a:r>
            <a:r>
              <a:rPr lang="pt-BR" dirty="0" smtClean="0"/>
              <a:t>, (...);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3787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Ministério da Previdência Social</a:t>
            </a:r>
          </a:p>
          <a:p>
            <a:pPr marL="0" indent="0" algn="just">
              <a:buNone/>
            </a:pPr>
            <a:r>
              <a:rPr lang="pt-BR" dirty="0"/>
              <a:t>Art. 9º Compete à União, por intermédio do </a:t>
            </a:r>
            <a:r>
              <a:rPr lang="pt-BR" b="1" u="sng" dirty="0"/>
              <a:t>Ministério da Previdência e Assistência Social</a:t>
            </a:r>
            <a:r>
              <a:rPr lang="pt-BR" dirty="0"/>
              <a:t>:</a:t>
            </a:r>
          </a:p>
          <a:p>
            <a:pPr marL="0" indent="0" algn="just">
              <a:buNone/>
            </a:pPr>
            <a:r>
              <a:rPr lang="pt-BR" dirty="0"/>
              <a:t>I - a </a:t>
            </a:r>
            <a:r>
              <a:rPr lang="pt-BR" b="1" u="sng" dirty="0"/>
              <a:t>orientação, supervisão e o acompanhamento dos regimes próprios de previdência social</a:t>
            </a:r>
            <a:r>
              <a:rPr lang="pt-BR" dirty="0"/>
              <a:t> dos servidores públicos e dos militares da União, dos Estados, do Distrito Federal e dos Municípios, e dos fundos a que se refere o art. 6º, para o fiel cumprimento dos dispositivos desta Lei;</a:t>
            </a:r>
          </a:p>
          <a:p>
            <a:pPr marL="0" indent="0" algn="just">
              <a:buNone/>
            </a:pPr>
            <a:r>
              <a:rPr lang="pt-BR" dirty="0"/>
              <a:t>II - o estabelecimento e a publicação dos </a:t>
            </a:r>
            <a:r>
              <a:rPr lang="pt-BR" b="1" u="sng" dirty="0"/>
              <a:t>parâmetros e das diretrizes gerais </a:t>
            </a:r>
            <a:r>
              <a:rPr lang="pt-BR" dirty="0"/>
              <a:t>previstos nesta Lei.</a:t>
            </a:r>
          </a:p>
          <a:p>
            <a:pPr marL="0" indent="0" algn="just">
              <a:buNone/>
            </a:pPr>
            <a:r>
              <a:rPr lang="pt-BR" dirty="0"/>
              <a:t>III - a </a:t>
            </a:r>
            <a:r>
              <a:rPr lang="pt-BR" b="1" u="sng" dirty="0"/>
              <a:t>apuração de infrações</a:t>
            </a:r>
            <a:r>
              <a:rPr lang="pt-BR" dirty="0"/>
              <a:t>, por servidor credenciado, e a aplicação de penalidades, por órgão próprio, nos casos previstos no art. </a:t>
            </a:r>
            <a:r>
              <a:rPr lang="pt-BR" dirty="0" smtClean="0"/>
              <a:t>8º </a:t>
            </a:r>
            <a:r>
              <a:rPr lang="pt-BR" dirty="0"/>
              <a:t>desta Lei. 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7082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Regime Disciplinar Administrativo</a:t>
            </a:r>
          </a:p>
          <a:p>
            <a:pPr marL="0" indent="0" algn="just">
              <a:buNone/>
            </a:pPr>
            <a:r>
              <a:rPr lang="pt-BR" dirty="0"/>
              <a:t>Art. 8º </a:t>
            </a:r>
            <a:r>
              <a:rPr lang="pt-BR" b="1" u="sng" dirty="0"/>
              <a:t>Os dirigentes</a:t>
            </a:r>
            <a:r>
              <a:rPr lang="pt-BR" dirty="0"/>
              <a:t> do órgão ou da entidade gestora do regime próprio de previdência social dos entes estatais, </a:t>
            </a:r>
            <a:r>
              <a:rPr lang="pt-BR" b="1" u="sng" dirty="0"/>
              <a:t>bem como os membros dos conselhos</a:t>
            </a:r>
            <a:r>
              <a:rPr lang="pt-BR" dirty="0"/>
              <a:t> administrativo e fiscal dos fundos de que trata o art. 6º, </a:t>
            </a:r>
            <a:r>
              <a:rPr lang="pt-BR" b="1" u="sng" dirty="0"/>
              <a:t>respondem diretamente por infração</a:t>
            </a:r>
            <a:r>
              <a:rPr lang="pt-BR" dirty="0"/>
              <a:t> ao disposto nesta Lei, sujeitando-se, no que couber, ao regime repressivo da Lei </a:t>
            </a:r>
            <a:r>
              <a:rPr lang="pt-BR" dirty="0" smtClean="0"/>
              <a:t>n </a:t>
            </a:r>
            <a:r>
              <a:rPr lang="pt-BR" dirty="0"/>
              <a:t>6.435, de 15 de julho de 1977, e alterações </a:t>
            </a:r>
            <a:r>
              <a:rPr lang="pt-BR" dirty="0" err="1"/>
              <a:t>subseqüentes</a:t>
            </a:r>
            <a:r>
              <a:rPr lang="pt-BR" dirty="0"/>
              <a:t>, conforme diretrizes gerais.</a:t>
            </a:r>
          </a:p>
          <a:p>
            <a:pPr marL="0" indent="0" algn="just">
              <a:buNone/>
            </a:pPr>
            <a:r>
              <a:rPr lang="pt-BR" dirty="0"/>
              <a:t> --&gt; sucessor da lei 6435/77 -&gt; LC </a:t>
            </a:r>
            <a:r>
              <a:rPr lang="pt-BR" dirty="0" smtClean="0"/>
              <a:t>109/01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52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Regime Disciplinar Administrativo</a:t>
            </a:r>
          </a:p>
          <a:p>
            <a:pPr marL="0" indent="0" algn="ctr">
              <a:buNone/>
            </a:pPr>
            <a:r>
              <a:rPr lang="pt-BR" dirty="0"/>
              <a:t>CAPÍTULO VII - DO REGIME DISCIPLINAR</a:t>
            </a:r>
          </a:p>
          <a:p>
            <a:pPr marL="0" indent="0" algn="just">
              <a:buNone/>
            </a:pPr>
            <a:r>
              <a:rPr lang="pt-BR" dirty="0"/>
              <a:t>Art. 63. Os administradores de entidade, os procuradores com poderes de gestão, os membros de conselhos estatutários, o interventor e o liquidante responderão civilmente pelos danos ou prejuízos que causarem, por ação ou omissão, às entidades de previdência complementar.</a:t>
            </a:r>
          </a:p>
          <a:p>
            <a:pPr marL="0" indent="0" algn="just">
              <a:buNone/>
            </a:pPr>
            <a:r>
              <a:rPr lang="pt-BR" dirty="0"/>
              <a:t>Parágrafo único. </a:t>
            </a:r>
            <a:r>
              <a:rPr lang="pt-BR" b="1" u="sng" dirty="0"/>
              <a:t>São também responsáveis, na forma do caput, os administradores dos patrocinadores ou instituidores, os atuários, os auditores independentes, os avaliadores de gestão e outros profissionais que prestem serviços técnicos à entidade, diretamente ou por intermédio de pessoa jurídica contratada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5059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Regime Disciplinar Administrativo</a:t>
            </a:r>
          </a:p>
          <a:p>
            <a:pPr marL="0" indent="0" algn="ctr">
              <a:buNone/>
            </a:pPr>
            <a:r>
              <a:rPr lang="pt-BR" dirty="0"/>
              <a:t>CAPÍTULO VII - DO REGIME DISCIPLINAR</a:t>
            </a:r>
          </a:p>
          <a:p>
            <a:pPr marL="0" indent="0" algn="just">
              <a:buNone/>
            </a:pPr>
            <a:r>
              <a:rPr lang="pt-BR" dirty="0" smtClean="0"/>
              <a:t>Art</a:t>
            </a:r>
            <a:r>
              <a:rPr lang="pt-BR" dirty="0"/>
              <a:t>. 65. A infração de qualquer disposição desta Lei Complementar ou de seu regulamento, para a qual não haja penalidade expressamente cominada, sujeita a pessoa física ou jurídica responsável, conforme o caso e a gravidade da infração, às seguintes penalidades administrativas, observado o disposto em regulamento:</a:t>
            </a:r>
          </a:p>
          <a:p>
            <a:pPr marL="0" indent="0" algn="just">
              <a:buNone/>
            </a:pPr>
            <a:r>
              <a:rPr lang="pt-BR" dirty="0"/>
              <a:t>I - </a:t>
            </a:r>
            <a:r>
              <a:rPr lang="pt-BR" b="1" u="sng" dirty="0"/>
              <a:t>advertência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/>
              <a:t>II - </a:t>
            </a:r>
            <a:r>
              <a:rPr lang="pt-BR" b="1" u="sng" dirty="0"/>
              <a:t>suspensão do exercício de atividades</a:t>
            </a:r>
            <a:r>
              <a:rPr lang="pt-BR" dirty="0"/>
              <a:t> em entidades de previdência complementar pelo prazo de </a:t>
            </a:r>
            <a:r>
              <a:rPr lang="pt-BR" b="1" u="sng" dirty="0"/>
              <a:t>até cento e oitenta dias</a:t>
            </a:r>
            <a:r>
              <a:rPr lang="pt-BR" dirty="0"/>
              <a:t>;</a:t>
            </a:r>
          </a:p>
          <a:p>
            <a:pPr marL="0" indent="0" algn="just">
              <a:buNone/>
            </a:pPr>
            <a:r>
              <a:rPr lang="pt-BR" dirty="0"/>
              <a:t>III - </a:t>
            </a:r>
            <a:r>
              <a:rPr lang="pt-BR" b="1" u="sng" dirty="0"/>
              <a:t>inabilitação, pelo prazo de dois a dez anos</a:t>
            </a:r>
            <a:r>
              <a:rPr lang="pt-BR" dirty="0"/>
              <a:t>, para o exercício de cargo ou função em entidades de previdência complementar, sociedades seguradoras, instituições financeiras e no serviço público; e</a:t>
            </a:r>
          </a:p>
          <a:p>
            <a:pPr marL="0" indent="0" algn="just">
              <a:buNone/>
            </a:pPr>
            <a:r>
              <a:rPr lang="pt-BR" dirty="0"/>
              <a:t>IV - </a:t>
            </a:r>
            <a:r>
              <a:rPr lang="pt-BR" b="1" u="sng" dirty="0"/>
              <a:t>multa de dois mil reais a um milhão de reais</a:t>
            </a:r>
            <a:r>
              <a:rPr lang="pt-BR" dirty="0"/>
              <a:t>, devendo esses valores, a partir da publicação desta Lei Complementar, ser reajustados de forma a preservar, em caráter permanente, seus valores reais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220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dirty="0"/>
              <a:t>Lei </a:t>
            </a:r>
            <a:r>
              <a:rPr lang="pt-BR" dirty="0" smtClean="0"/>
              <a:t>7.492/8 (Crimes Contra o SFN)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Art. 4º </a:t>
            </a:r>
            <a:r>
              <a:rPr lang="pt-BR" b="1" u="sng" dirty="0"/>
              <a:t>Gerir fraudulentamente</a:t>
            </a:r>
            <a:r>
              <a:rPr lang="pt-BR" dirty="0"/>
              <a:t> instituição financeira:</a:t>
            </a:r>
          </a:p>
          <a:p>
            <a:pPr marL="0" indent="0">
              <a:buNone/>
            </a:pPr>
            <a:r>
              <a:rPr lang="pt-BR" dirty="0"/>
              <a:t>Pena – Reclusão, de 3 (três) a 12 (doze) anos, e multa.</a:t>
            </a:r>
          </a:p>
          <a:p>
            <a:pPr marL="0" indent="0">
              <a:buNone/>
            </a:pPr>
            <a:r>
              <a:rPr lang="pt-BR" dirty="0"/>
              <a:t>Parágrafo único. Se a </a:t>
            </a:r>
            <a:r>
              <a:rPr lang="pt-BR" b="1" u="sng" dirty="0"/>
              <a:t>gestão é temerária</a:t>
            </a:r>
            <a:r>
              <a:rPr lang="pt-BR" dirty="0"/>
              <a:t>:</a:t>
            </a:r>
          </a:p>
          <a:p>
            <a:pPr marL="0" indent="0">
              <a:buNone/>
            </a:pPr>
            <a:r>
              <a:rPr lang="pt-BR" dirty="0"/>
              <a:t>Pena – Reclusão, de 2 (dois) a 8 (oito) anos, e multa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CP</a:t>
            </a:r>
            <a:endParaRPr lang="pt-BR" dirty="0"/>
          </a:p>
          <a:p>
            <a:pPr marL="0" indent="0" algn="just">
              <a:buNone/>
            </a:pPr>
            <a:r>
              <a:rPr lang="pt-BR" dirty="0"/>
              <a:t>Art. 168-A. </a:t>
            </a:r>
            <a:r>
              <a:rPr lang="pt-BR" b="1" u="sng" dirty="0"/>
              <a:t>Deixar de repassar à previdência social as contribuições recolhidas dos contribuintes</a:t>
            </a:r>
            <a:r>
              <a:rPr lang="pt-BR" dirty="0"/>
              <a:t>, no prazo e forma legal ou convencional:</a:t>
            </a:r>
          </a:p>
          <a:p>
            <a:pPr marL="0" indent="0" algn="just">
              <a:buNone/>
            </a:pPr>
            <a:r>
              <a:rPr lang="pt-BR" dirty="0"/>
              <a:t>Pena – reclusão, de 2 (dois) a 5 (cinco) anos, e multa.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419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dirty="0"/>
              <a:t>ORGANIZAÇÃO CRIMINOSA (Lei 12.850/13)</a:t>
            </a:r>
          </a:p>
          <a:p>
            <a:pPr marL="0" indent="0" algn="just">
              <a:buNone/>
            </a:pPr>
            <a:r>
              <a:rPr lang="pt-BR" dirty="0"/>
              <a:t>Art. 1º (...) § 1º  </a:t>
            </a:r>
            <a:r>
              <a:rPr lang="pt-BR" b="1" u="sng" dirty="0"/>
              <a:t>Considera-se organização criminosa a associação de 4 (quatro) ou mais pessoas</a:t>
            </a:r>
            <a:r>
              <a:rPr lang="pt-BR" dirty="0"/>
              <a:t> estruturalmente ordenada e caracterizada pela divisão de tarefas, ainda que informalmente, </a:t>
            </a:r>
            <a:r>
              <a:rPr lang="pt-BR" b="1" u="sng" dirty="0"/>
              <a:t>com objetivo</a:t>
            </a:r>
            <a:r>
              <a:rPr lang="pt-BR" dirty="0"/>
              <a:t> de obter, direta ou indiretamente, vantagem de qualquer natureza, </a:t>
            </a:r>
            <a:r>
              <a:rPr lang="pt-BR" b="1" u="sng" dirty="0"/>
              <a:t>mediante a prática de infrações penais cujas penas máximas sejam superiores a 4 (quatro) anos</a:t>
            </a:r>
            <a:r>
              <a:rPr lang="pt-BR" dirty="0"/>
              <a:t>, ou que sejam de caráter transnacional.</a:t>
            </a:r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591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- Os </a:t>
            </a:r>
            <a:r>
              <a:rPr lang="pt-BR" dirty="0" smtClean="0"/>
              <a:t>órgãos </a:t>
            </a:r>
            <a:r>
              <a:rPr lang="pt-BR" dirty="0"/>
              <a:t>de </a:t>
            </a:r>
            <a:r>
              <a:rPr lang="pt-BR" dirty="0" smtClean="0"/>
              <a:t>gestão </a:t>
            </a:r>
            <a:r>
              <a:rPr lang="pt-BR" dirty="0"/>
              <a:t>e seu </a:t>
            </a:r>
            <a:r>
              <a:rPr lang="pt-BR" dirty="0" smtClean="0"/>
              <a:t>funcionamento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Competências e </a:t>
            </a:r>
            <a:r>
              <a:rPr lang="pt-BR" dirty="0" smtClean="0"/>
              <a:t>atribuições individuais </a:t>
            </a:r>
            <a:r>
              <a:rPr lang="pt-BR" dirty="0"/>
              <a:t>e </a:t>
            </a:r>
            <a:r>
              <a:rPr lang="pt-BR" dirty="0" smtClean="0"/>
              <a:t>coletivas(ato </a:t>
            </a:r>
            <a:r>
              <a:rPr lang="pt-BR" dirty="0"/>
              <a:t>regular de </a:t>
            </a:r>
            <a:r>
              <a:rPr lang="pt-BR" dirty="0" smtClean="0"/>
              <a:t>gestão)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Os ó</a:t>
            </a:r>
            <a:r>
              <a:rPr lang="pt-BR" dirty="0" smtClean="0"/>
              <a:t>rgãos regulador </a:t>
            </a:r>
            <a:r>
              <a:rPr lang="pt-BR" dirty="0"/>
              <a:t>e </a:t>
            </a:r>
            <a:r>
              <a:rPr lang="pt-BR" dirty="0" smtClean="0"/>
              <a:t>fiscalizador </a:t>
            </a:r>
            <a:r>
              <a:rPr lang="pt-BR" dirty="0"/>
              <a:t>e </a:t>
            </a:r>
            <a:r>
              <a:rPr lang="pt-BR" dirty="0" smtClean="0"/>
              <a:t>regime disciplinar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Responsabilidade dos conselheiros e dirigentes na defesa dos RPPS e o dever fiduciário</a:t>
            </a:r>
          </a:p>
          <a:p>
            <a:pPr marL="0" indent="0" algn="just">
              <a:buNone/>
            </a:pPr>
            <a:r>
              <a:rPr lang="pt-BR" dirty="0"/>
              <a:t>- Princípios e regras de governança</a:t>
            </a:r>
          </a:p>
          <a:p>
            <a:pPr marL="0" indent="0" algn="just">
              <a:buNone/>
            </a:pPr>
            <a:r>
              <a:rPr lang="pt-BR" dirty="0" smtClean="0"/>
              <a:t>- </a:t>
            </a:r>
            <a:r>
              <a:rPr lang="pt-BR" dirty="0"/>
              <a:t>Regras </a:t>
            </a:r>
            <a:r>
              <a:rPr lang="pt-BR" dirty="0" smtClean="0"/>
              <a:t>prudenciais</a:t>
            </a:r>
            <a:r>
              <a:rPr lang="pt-BR" dirty="0"/>
              <a:t>, </a:t>
            </a:r>
            <a:r>
              <a:rPr lang="pt-BR" dirty="0" smtClean="0"/>
              <a:t>ética </a:t>
            </a:r>
            <a:r>
              <a:rPr lang="pt-BR" dirty="0"/>
              <a:t>e </a:t>
            </a:r>
            <a:r>
              <a:rPr lang="pt-BR" dirty="0" smtClean="0"/>
              <a:t>conduta 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4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PREVARICAÇÃO</a:t>
            </a:r>
          </a:p>
          <a:p>
            <a:pPr marL="0" indent="0" algn="just">
              <a:buNone/>
            </a:pPr>
            <a:r>
              <a:rPr lang="pt-BR" dirty="0"/>
              <a:t>Art. 319: "Retardar ou deixar de praticar, indevidamente, ato de ofício, ou praticá-lo contra disposição expressa de lei, para satisfazer interesse ou sentimento pessoal:</a:t>
            </a:r>
          </a:p>
          <a:p>
            <a:pPr marL="0" indent="0" algn="just">
              <a:buNone/>
            </a:pPr>
            <a:r>
              <a:rPr lang="pt-BR" dirty="0" smtClean="0"/>
              <a:t>Pena</a:t>
            </a:r>
            <a:r>
              <a:rPr lang="pt-BR" dirty="0"/>
              <a:t>: Detenção, de três meses a um ano, e multa.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2665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Gestão Fraudulenta</a:t>
            </a:r>
          </a:p>
          <a:p>
            <a:pPr marL="0" indent="0">
              <a:buNone/>
            </a:pPr>
            <a:r>
              <a:rPr lang="pt-BR" dirty="0" smtClean="0"/>
              <a:t>Fraude </a:t>
            </a:r>
            <a:r>
              <a:rPr lang="pt-BR" dirty="0"/>
              <a:t>é ato de má-fé, dirigir ao engano, alterando a verdade de modo relevante, com uso de ardil, estratagema ou artifício para por em erro outros.</a:t>
            </a:r>
          </a:p>
          <a:p>
            <a:pPr marL="0" indent="0">
              <a:buNone/>
            </a:pPr>
            <a:r>
              <a:rPr lang="pt-BR" dirty="0" err="1"/>
              <a:t>Instução</a:t>
            </a:r>
            <a:r>
              <a:rPr lang="pt-BR" dirty="0"/>
              <a:t> CVM 8/79 - operação fraudulenta no mercado de valores mobiliários é aquela em que utiliza de ardil destinado a induzir ou manter alguém em erro com objetivo de obter vantagem ilícita de natureza patrimonial.</a:t>
            </a:r>
          </a:p>
          <a:p>
            <a:pPr marL="0" indent="0">
              <a:buNone/>
            </a:pPr>
            <a:r>
              <a:rPr lang="pt-BR" dirty="0"/>
              <a:t>Operação esquenta/esfria TRF3 AC 20010399057006-1 Min. Rel. Hélio Nogueira 16/07/07:</a:t>
            </a:r>
          </a:p>
          <a:p>
            <a:pPr marL="0" indent="0">
              <a:buNone/>
            </a:pPr>
            <a:r>
              <a:rPr lang="pt-BR" dirty="0"/>
              <a:t>Realização simultânea de dois negócios de compra e venda dos mesmos ativos em bolsa de valores, a fim de provocar lucros para um e prejuízo para outro, ambos clientes da mesma corretora, em operação </a:t>
            </a:r>
            <a:r>
              <a:rPr lang="pt-BR" dirty="0" smtClean="0"/>
              <a:t>de </a:t>
            </a:r>
            <a:r>
              <a:rPr lang="pt-BR" b="1" u="sng" dirty="0" err="1"/>
              <a:t>day</a:t>
            </a:r>
            <a:r>
              <a:rPr lang="pt-BR" b="1" u="sng" dirty="0"/>
              <a:t> </a:t>
            </a:r>
            <a:r>
              <a:rPr lang="pt-BR" b="1" u="sng" dirty="0" smtClean="0"/>
              <a:t>trade</a:t>
            </a:r>
            <a:r>
              <a:rPr lang="pt-BR" dirty="0" smtClean="0"/>
              <a:t> simulado. (Geralmente </a:t>
            </a:r>
            <a:r>
              <a:rPr lang="pt-BR" dirty="0"/>
              <a:t>se presta à sonegação </a:t>
            </a:r>
            <a:r>
              <a:rPr lang="pt-BR" dirty="0" smtClean="0"/>
              <a:t>fiscal).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4335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Gestão Temerária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gestão temerária PRESCINDE de má-fé.</a:t>
            </a:r>
          </a:p>
          <a:p>
            <a:pPr marL="0" indent="0" algn="just">
              <a:buNone/>
            </a:pPr>
            <a:r>
              <a:rPr lang="pt-BR" dirty="0"/>
              <a:t>Gestão temerária é excessivamente arriscada.</a:t>
            </a:r>
          </a:p>
          <a:p>
            <a:pPr marL="0" indent="0" algn="just">
              <a:buNone/>
            </a:pPr>
            <a:r>
              <a:rPr lang="pt-BR" dirty="0"/>
              <a:t>Abusiva conduta, que ultrapassa os limites da prudência, arriscando-se o agente além do permitido mesmo a um indivíduo arrojado. É comportamento afoito, arriscado, atrevido.</a:t>
            </a:r>
          </a:p>
          <a:p>
            <a:pPr marL="0" indent="0" algn="just">
              <a:buNone/>
            </a:pPr>
            <a:r>
              <a:rPr lang="pt-BR" dirty="0"/>
              <a:t>É assumir risco desmedido, aquele que </a:t>
            </a:r>
            <a:r>
              <a:rPr lang="pt-BR" dirty="0" err="1"/>
              <a:t>refoge</a:t>
            </a:r>
            <a:r>
              <a:rPr lang="pt-BR" dirty="0"/>
              <a:t> aos limites da razoabilidade, constituindo uma verdadeira aventura com o patrimônio de terceiros. (TRF4)</a:t>
            </a:r>
          </a:p>
          <a:p>
            <a:pPr marL="0" indent="0" algn="just">
              <a:buNone/>
            </a:pPr>
            <a:r>
              <a:rPr lang="pt-BR" dirty="0"/>
              <a:t>É feita sem a prudência normal, de forma impetuosa. Abusiva, inescrupulosa, imprudente, arriscada além do aceitável nas atividades peculiares, que ponha em risco os bens protegidos pela norma.</a:t>
            </a:r>
          </a:p>
          <a:p>
            <a:pPr marL="0" indent="0" algn="just">
              <a:buNone/>
            </a:pPr>
            <a:r>
              <a:rPr lang="pt-BR" dirty="0"/>
              <a:t>EXEMPLOS:</a:t>
            </a:r>
          </a:p>
          <a:p>
            <a:pPr marL="0" indent="0" algn="just">
              <a:buNone/>
            </a:pPr>
            <a:r>
              <a:rPr lang="pt-BR" dirty="0"/>
              <a:t>a) por atos de impetuosidade na condução dos negócios;</a:t>
            </a:r>
          </a:p>
          <a:p>
            <a:pPr marL="0" indent="0" algn="just">
              <a:buNone/>
            </a:pPr>
            <a:r>
              <a:rPr lang="pt-BR" dirty="0"/>
              <a:t>b) na aplicação de recursos em </a:t>
            </a:r>
            <a:r>
              <a:rPr lang="pt-BR" dirty="0" smtClean="0"/>
              <a:t>campanhas </a:t>
            </a:r>
            <a:r>
              <a:rPr lang="pt-BR" dirty="0"/>
              <a:t>políticas, com desvio de finalidades;</a:t>
            </a:r>
          </a:p>
          <a:p>
            <a:pPr marL="0" indent="0" algn="just">
              <a:buNone/>
            </a:pPr>
            <a:r>
              <a:rPr lang="pt-BR" dirty="0"/>
              <a:t>c) empréstimos continuados a maus pagadores ou a empresas deficitárias;</a:t>
            </a:r>
          </a:p>
          <a:p>
            <a:pPr marL="0" indent="0" algn="just">
              <a:buNone/>
            </a:pPr>
            <a:r>
              <a:rPr lang="pt-BR" dirty="0"/>
              <a:t>d) oferecimento de juros notoriamente superiores aos praticados no mercado para cobrir posição devedora;</a:t>
            </a:r>
          </a:p>
          <a:p>
            <a:pPr marL="0" indent="0" algn="just">
              <a:buNone/>
            </a:pPr>
            <a:r>
              <a:rPr lang="pt-BR" dirty="0"/>
              <a:t>e) descumprimento de normas oriundas dos órgãos reguladores (portaria CMN 3922/10);</a:t>
            </a:r>
          </a:p>
          <a:p>
            <a:pPr marL="0" indent="0" algn="just">
              <a:buNone/>
            </a:pPr>
            <a:r>
              <a:rPr lang="pt-BR" dirty="0"/>
              <a:t>f) contrariar as boas práticas, costume comercial ou boa técnica.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5158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dirty="0"/>
              <a:t>STJ HC 64.100 - RJ (2006/0171387-6) </a:t>
            </a:r>
          </a:p>
          <a:p>
            <a:pPr marL="0" indent="0" algn="just">
              <a:buNone/>
            </a:pPr>
            <a:r>
              <a:rPr lang="pt-BR" dirty="0"/>
              <a:t>HABEAS CORPUS. PENAL. </a:t>
            </a:r>
            <a:r>
              <a:rPr lang="pt-BR" b="1" u="sng" dirty="0"/>
              <a:t>CRIME CONTRA O SISTEMA FINANCEIRO. </a:t>
            </a:r>
            <a:r>
              <a:rPr lang="pt-BR" b="1" u="sng" dirty="0" smtClean="0"/>
              <a:t>ENTIDADE FECHADA </a:t>
            </a:r>
            <a:r>
              <a:rPr lang="pt-BR" b="1" u="sng" dirty="0"/>
              <a:t>DE PREVIDÊNCIA PRIVADA. EQUIPARAÇÃO A </a:t>
            </a:r>
            <a:r>
              <a:rPr lang="pt-BR" b="1" u="sng" dirty="0" smtClean="0"/>
              <a:t>INSTITUIÇÃO FINANCEIRA</a:t>
            </a:r>
            <a:r>
              <a:rPr lang="pt-BR" dirty="0"/>
              <a:t>. ART. 1o, PAR. ÚNICO, I DA LEI 7.492/86. TRANCAMENTO </a:t>
            </a:r>
            <a:r>
              <a:rPr lang="pt-BR" dirty="0" smtClean="0"/>
              <a:t>DA AÇÃO </a:t>
            </a:r>
            <a:r>
              <a:rPr lang="pt-BR" dirty="0"/>
              <a:t>PENAL. ORDEM DENEGADA.</a:t>
            </a:r>
          </a:p>
          <a:p>
            <a:pPr marL="0" indent="0" algn="just">
              <a:buNone/>
            </a:pPr>
            <a:r>
              <a:rPr lang="pt-BR" dirty="0"/>
              <a:t>1.   A conceituação de instituição financeira, para os fins da </a:t>
            </a:r>
            <a:r>
              <a:rPr lang="pt-BR" dirty="0" smtClean="0"/>
              <a:t>Lei 7.492/86</a:t>
            </a:r>
            <a:r>
              <a:rPr lang="pt-BR" dirty="0"/>
              <a:t>, não se obtém tão só e apenas com a leitura do seu art. </a:t>
            </a:r>
            <a:r>
              <a:rPr lang="pt-BR" dirty="0" smtClean="0"/>
              <a:t>1o, embora </a:t>
            </a:r>
            <a:r>
              <a:rPr lang="pt-BR" dirty="0"/>
              <a:t>seja ele o elemento inicial de sua definição: o </a:t>
            </a:r>
            <a:r>
              <a:rPr lang="pt-BR" dirty="0" smtClean="0"/>
              <a:t>parágrafo único</a:t>
            </a:r>
            <a:r>
              <a:rPr lang="pt-BR" dirty="0"/>
              <a:t>, inciso I do art. 1o da Lei 7.942/86 traz, sob o rótulo </a:t>
            </a:r>
            <a:r>
              <a:rPr lang="pt-BR" dirty="0" smtClean="0"/>
              <a:t>de equiparação</a:t>
            </a:r>
            <a:r>
              <a:rPr lang="pt-BR" dirty="0"/>
              <a:t>, a extensão do conceito de tal entidade, incluindo </a:t>
            </a:r>
            <a:r>
              <a:rPr lang="pt-BR" dirty="0" smtClean="0"/>
              <a:t>na sua </a:t>
            </a:r>
            <a:r>
              <a:rPr lang="pt-BR" dirty="0"/>
              <a:t>noção a pessoa jurídica que capte ou administre seguros, </a:t>
            </a:r>
            <a:r>
              <a:rPr lang="pt-BR" dirty="0" smtClean="0"/>
              <a:t>câmbio, consórcio</a:t>
            </a:r>
            <a:r>
              <a:rPr lang="pt-BR" dirty="0"/>
              <a:t>, </a:t>
            </a:r>
            <a:r>
              <a:rPr lang="pt-BR" b="1" u="sng" dirty="0" smtClean="0"/>
              <a:t>capitalização </a:t>
            </a:r>
            <a:r>
              <a:rPr lang="pt-BR" b="1" u="sng" dirty="0"/>
              <a:t>ou qualquer tipo de poupança ou recursos </a:t>
            </a:r>
            <a:r>
              <a:rPr lang="pt-BR" b="1" u="sng" dirty="0" smtClean="0"/>
              <a:t>de terceiros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2.   Um ato isolado pode até não se caracterizar como gestão </a:t>
            </a:r>
            <a:r>
              <a:rPr lang="pt-BR" dirty="0" smtClean="0"/>
              <a:t>na Ciência </a:t>
            </a:r>
            <a:r>
              <a:rPr lang="pt-BR" dirty="0"/>
              <a:t>da Administração, mas não se pode esconder e nem negar que </a:t>
            </a:r>
            <a:r>
              <a:rPr lang="pt-BR" dirty="0" smtClean="0"/>
              <a:t>é passível </a:t>
            </a:r>
            <a:r>
              <a:rPr lang="pt-BR" dirty="0"/>
              <a:t>de sanção criminal, caso reúna na sua natureza os </a:t>
            </a:r>
            <a:r>
              <a:rPr lang="pt-BR" dirty="0" smtClean="0"/>
              <a:t>elementos próprios </a:t>
            </a:r>
            <a:r>
              <a:rPr lang="pt-BR" dirty="0"/>
              <a:t>de tipo penal; o prolongamento no tempo ou o </a:t>
            </a:r>
            <a:r>
              <a:rPr lang="pt-BR" dirty="0" smtClean="0"/>
              <a:t>encadeamento desse </a:t>
            </a:r>
            <a:r>
              <a:rPr lang="pt-BR" dirty="0"/>
              <a:t>ato com outros que lhe sejam </a:t>
            </a:r>
            <a:r>
              <a:rPr lang="pt-BR" dirty="0" err="1"/>
              <a:t>subseqüentes</a:t>
            </a:r>
            <a:r>
              <a:rPr lang="pt-BR" dirty="0"/>
              <a:t> não são </a:t>
            </a:r>
            <a:r>
              <a:rPr lang="pt-BR" dirty="0" smtClean="0"/>
              <a:t>essenciais ou </a:t>
            </a:r>
            <a:r>
              <a:rPr lang="pt-BR" dirty="0"/>
              <a:t>estruturantes do tipo, pois expressam apenas circunstâncias </a:t>
            </a:r>
            <a:r>
              <a:rPr lang="pt-BR" dirty="0" smtClean="0"/>
              <a:t>ou acidentes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3.   Saber-se se os atos praticados pelo paciente são (ou não</a:t>
            </a:r>
            <a:r>
              <a:rPr lang="pt-BR" dirty="0" smtClean="0"/>
              <a:t>) integrantes </a:t>
            </a:r>
            <a:r>
              <a:rPr lang="pt-BR" dirty="0"/>
              <a:t>do tipo penal previsto no art. 4o da Lei 4.492/86, ou </a:t>
            </a:r>
            <a:r>
              <a:rPr lang="pt-BR" dirty="0" smtClean="0"/>
              <a:t>se são </a:t>
            </a:r>
            <a:r>
              <a:rPr lang="pt-BR" dirty="0"/>
              <a:t>meramente de exaurimento, pertencem ao domínio probatório </a:t>
            </a:r>
            <a:r>
              <a:rPr lang="pt-BR" dirty="0" smtClean="0"/>
              <a:t>e serão </a:t>
            </a:r>
            <a:r>
              <a:rPr lang="pt-BR" dirty="0"/>
              <a:t>devidamente equacionados durante a instrução </a:t>
            </a:r>
            <a:r>
              <a:rPr lang="pt-BR" dirty="0" smtClean="0"/>
              <a:t>criminal, descabendo</a:t>
            </a:r>
            <a:r>
              <a:rPr lang="pt-BR" dirty="0"/>
              <a:t>, quanto a eles, emitir-se, em sede de HC, qualquer </a:t>
            </a:r>
            <a:r>
              <a:rPr lang="pt-BR" dirty="0" smtClean="0"/>
              <a:t>juízo de </a:t>
            </a:r>
            <a:r>
              <a:rPr lang="pt-BR" dirty="0"/>
              <a:t>existência ou inexistência, licitude ou ilicitude, </a:t>
            </a:r>
            <a:r>
              <a:rPr lang="pt-BR" dirty="0" smtClean="0"/>
              <a:t>punibilidade ou </a:t>
            </a:r>
            <a:r>
              <a:rPr lang="pt-BR" dirty="0"/>
              <a:t>irrelevância penal.</a:t>
            </a:r>
          </a:p>
          <a:p>
            <a:pPr marL="0" indent="0" algn="just">
              <a:buNone/>
            </a:pPr>
            <a:r>
              <a:rPr lang="pt-BR" dirty="0"/>
              <a:t>4.   Habeas Corpus denegado.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326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861048"/>
            <a:ext cx="7772400" cy="1362075"/>
          </a:xfrm>
        </p:spPr>
        <p:txBody>
          <a:bodyPr>
            <a:normAutofit fontScale="90000"/>
          </a:bodyPr>
          <a:lstStyle/>
          <a:p>
            <a:pPr marL="0" indent="0"/>
            <a:r>
              <a:rPr lang="pt-BR" dirty="0" smtClean="0"/>
              <a:t>Responsabilidade </a:t>
            </a:r>
            <a:r>
              <a:rPr lang="pt-BR" dirty="0"/>
              <a:t>dos conselheiros e dirigentes na defesa dos RPPS e o dever fiduciário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090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pt-BR" sz="1600" dirty="0" smtClean="0">
              <a:hlinkClick r:id="rId2"/>
            </a:endParaRPr>
          </a:p>
          <a:p>
            <a:pPr marL="0" indent="0" algn="just">
              <a:buNone/>
            </a:pPr>
            <a:endParaRPr lang="pt-BR" sz="1600" dirty="0">
              <a:hlinkClick r:id="rId2"/>
            </a:endParaRPr>
          </a:p>
          <a:p>
            <a:pPr marL="0" indent="0" algn="just">
              <a:buNone/>
            </a:pPr>
            <a:endParaRPr lang="pt-BR" sz="1600" dirty="0" smtClean="0">
              <a:hlinkClick r:id="rId2"/>
            </a:endParaRPr>
          </a:p>
          <a:p>
            <a:pPr marL="0" indent="0" algn="just">
              <a:buNone/>
            </a:pPr>
            <a:endParaRPr lang="pt-BR" sz="1600" dirty="0">
              <a:hlinkClick r:id="rId2"/>
            </a:endParaRPr>
          </a:p>
          <a:p>
            <a:pPr marL="0" indent="0" algn="just">
              <a:buNone/>
            </a:pPr>
            <a:r>
              <a:rPr lang="pt-BR" sz="1600" dirty="0" smtClean="0">
                <a:hlinkClick r:id="rId2"/>
              </a:rPr>
              <a:t>http</a:t>
            </a:r>
            <a:r>
              <a:rPr lang="pt-BR" sz="1600" dirty="0">
                <a:hlinkClick r:id="rId2"/>
              </a:rPr>
              <a:t>://</a:t>
            </a:r>
            <a:r>
              <a:rPr lang="pt-BR" sz="1600" dirty="0" smtClean="0">
                <a:hlinkClick r:id="rId2"/>
              </a:rPr>
              <a:t>www.previc.gov.br/central-de-conteudos/publicacoes/guias-de-melhores-praticas</a:t>
            </a:r>
            <a:r>
              <a:rPr lang="pt-BR" sz="1600" dirty="0" smtClean="0"/>
              <a:t> </a:t>
            </a:r>
          </a:p>
          <a:p>
            <a:pPr marL="0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r>
              <a:rPr lang="pt-BR" sz="1600" dirty="0">
                <a:hlinkClick r:id="rId3"/>
              </a:rPr>
              <a:t>http://www.previc.gov.br/menu-de-apoio/guia-de-melhores-praticas-1/melhores-praticas-de-governanca.pdf/@@</a:t>
            </a:r>
            <a:r>
              <a:rPr lang="pt-BR" sz="1600" dirty="0" smtClean="0">
                <a:hlinkClick r:id="rId3"/>
              </a:rPr>
              <a:t>download/file/Melhores%20Pr%C3%A1ticas%20de%20Governan%C3%A7a.pdf</a:t>
            </a:r>
            <a:r>
              <a:rPr lang="pt-BR" sz="1600" dirty="0" smtClean="0"/>
              <a:t> </a:t>
            </a:r>
            <a:endParaRPr lang="pt-BR" sz="160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567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212976"/>
            <a:ext cx="7772400" cy="1362075"/>
          </a:xfrm>
        </p:spPr>
        <p:txBody>
          <a:bodyPr>
            <a:normAutofit/>
          </a:bodyPr>
          <a:lstStyle/>
          <a:p>
            <a:pPr marL="0" indent="0"/>
            <a:r>
              <a:rPr lang="pt-BR" dirty="0" smtClean="0"/>
              <a:t>Princípios </a:t>
            </a:r>
            <a:r>
              <a:rPr lang="pt-BR" dirty="0"/>
              <a:t>e regras de </a:t>
            </a:r>
            <a:r>
              <a:rPr lang="pt-BR" dirty="0" smtClean="0"/>
              <a:t>governança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60040" y="5163269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Regras prudenciais, ética e conduta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6090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1005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12926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Exemplo de Regra</a:t>
            </a:r>
          </a:p>
          <a:p>
            <a:pPr marL="0" indent="0" algn="just">
              <a:buNone/>
            </a:pPr>
            <a:r>
              <a:rPr lang="pt-BR" dirty="0"/>
              <a:t>Os servidores abrangidos pelo regime de previdência de que trata este artigo serão aposentados, calculados os seus proventos a partir dos valores fixados na forma dos §§ 3º e 17, </a:t>
            </a:r>
            <a:r>
              <a:rPr lang="pt-BR" dirty="0" smtClean="0"/>
              <a:t>voluntariamente</a:t>
            </a:r>
            <a:r>
              <a:rPr lang="pt-BR" dirty="0"/>
              <a:t>, desde que cumprido tempo mínimo de dez anos de efetivo exercício no serviço público e cinco anos no cargo efetivo em que se dará a aposentadoria, observadas as seguintes condições:</a:t>
            </a:r>
          </a:p>
          <a:p>
            <a:pPr marL="0" indent="0" algn="just">
              <a:buNone/>
            </a:pPr>
            <a:r>
              <a:rPr lang="pt-BR" dirty="0"/>
              <a:t>sessenta anos de idade e trinta e cinco de contribuição, se homem, e </a:t>
            </a:r>
            <a:r>
              <a:rPr lang="pt-BR" dirty="0" err="1"/>
              <a:t>cinqüenta</a:t>
            </a:r>
            <a:r>
              <a:rPr lang="pt-BR" dirty="0"/>
              <a:t> e cinco anos de idade e trinta de contribuição, se mulher; 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5968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Exemplo de Princípio</a:t>
            </a:r>
          </a:p>
          <a:p>
            <a:pPr marL="0" indent="0" algn="just">
              <a:buNone/>
            </a:pPr>
            <a:r>
              <a:rPr lang="pt-BR" dirty="0"/>
              <a:t>Aos servidores titulares de cargos efetivos da União, dos Estados, do Distrito Federal e dos Municípios, incluídas suas autarquias e fundações, é assegurado regime de previdência de caráter contributivo e solidário, observados critérios que preservem o equilíbrio financeiro e </a:t>
            </a:r>
            <a:r>
              <a:rPr lang="pt-BR" dirty="0" smtClean="0"/>
              <a:t>atuarial.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058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pt-BR" dirty="0" smtClean="0"/>
              <a:t>Competências </a:t>
            </a:r>
            <a:r>
              <a:rPr lang="pt-BR" dirty="0"/>
              <a:t>e atribuições individuais e coletivas(ato regular de gestão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609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15455595"/>
              </p:ext>
            </p:extLst>
          </p:nvPr>
        </p:nvGraphicFramePr>
        <p:xfrm>
          <a:off x="179512" y="1484784"/>
          <a:ext cx="87849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0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/>
              <a:t>EQUILÍBRIO FINANCEIRO E ATUARIAL (art. 40 CF/88)</a:t>
            </a:r>
          </a:p>
          <a:p>
            <a:pPr lvl="1" algn="just"/>
            <a:r>
              <a:rPr lang="pt-BR" dirty="0"/>
              <a:t>Diversidade da base de financiamento (art. 194, VI)</a:t>
            </a:r>
          </a:p>
          <a:p>
            <a:pPr lvl="1" algn="just"/>
            <a:r>
              <a:rPr lang="pt-BR" dirty="0"/>
              <a:t>Equidade na forma de participação no custeio (art. 194, V)</a:t>
            </a:r>
          </a:p>
          <a:p>
            <a:pPr lvl="1" algn="just"/>
            <a:r>
              <a:rPr lang="pt-BR" dirty="0" smtClean="0"/>
              <a:t>CONTRIBUTIVIDADE </a:t>
            </a:r>
            <a:r>
              <a:rPr lang="pt-BR" dirty="0"/>
              <a:t>(art. 40 CF/88)</a:t>
            </a:r>
          </a:p>
          <a:p>
            <a:pPr lvl="1" algn="just"/>
            <a:r>
              <a:rPr lang="pt-BR" dirty="0" smtClean="0"/>
              <a:t>SOLIDARIEDADE </a:t>
            </a:r>
            <a:r>
              <a:rPr lang="pt-BR" dirty="0"/>
              <a:t>(art. 40 CF/88</a:t>
            </a:r>
            <a:r>
              <a:rPr lang="pt-BR" dirty="0" smtClean="0"/>
              <a:t>)</a:t>
            </a:r>
          </a:p>
          <a:p>
            <a:pPr algn="just"/>
            <a:r>
              <a:rPr lang="pt-BR" dirty="0" smtClean="0"/>
              <a:t>RESPONSABILIDADE </a:t>
            </a:r>
            <a:r>
              <a:rPr lang="pt-BR" dirty="0"/>
              <a:t>FISCAL (AÇÃO PLANEJADA E TRANSPARENTE) (art. 163, I c/c art. 1º, § 1º da LRF)</a:t>
            </a:r>
          </a:p>
          <a:p>
            <a:pPr algn="just"/>
            <a:r>
              <a:rPr lang="pt-BR" dirty="0" smtClean="0"/>
              <a:t>GESTÃO </a:t>
            </a:r>
            <a:r>
              <a:rPr lang="pt-BR" dirty="0"/>
              <a:t>DEMOCRÁTICA DO REGIME (art. 194, VII, CF/88)</a:t>
            </a:r>
          </a:p>
          <a:p>
            <a:pPr algn="just"/>
            <a:r>
              <a:rPr lang="pt-BR" dirty="0" smtClean="0"/>
              <a:t>BOA-FÉ </a:t>
            </a:r>
            <a:r>
              <a:rPr lang="pt-BR" dirty="0"/>
              <a:t>(art. 113 </a:t>
            </a:r>
            <a:r>
              <a:rPr lang="pt-BR" dirty="0" smtClean="0"/>
              <a:t>CC)</a:t>
            </a:r>
          </a:p>
          <a:p>
            <a:pPr lvl="1" algn="just"/>
            <a:r>
              <a:rPr lang="pt-BR" dirty="0" smtClean="0"/>
              <a:t>Informação</a:t>
            </a:r>
          </a:p>
          <a:p>
            <a:pPr lvl="1" algn="just"/>
            <a:r>
              <a:rPr lang="pt-BR" dirty="0" smtClean="0"/>
              <a:t>Colaboração</a:t>
            </a:r>
          </a:p>
          <a:p>
            <a:pPr lvl="1" algn="just"/>
            <a:r>
              <a:rPr lang="pt-BR" dirty="0" smtClean="0"/>
              <a:t>consistência</a:t>
            </a:r>
            <a:endParaRPr lang="pt-BR" dirty="0"/>
          </a:p>
          <a:p>
            <a:pPr algn="just"/>
            <a:r>
              <a:rPr lang="pt-BR" dirty="0" smtClean="0"/>
              <a:t>FUNÇÃO </a:t>
            </a:r>
            <a:r>
              <a:rPr lang="pt-BR" dirty="0"/>
              <a:t>SOCIAL DO REGIME PRÓPRIO DE PREVIDÊNCIA (art. 193 e art. 173, §1º, I, CF/88)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24060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alteração da data da segregação de massas</a:t>
            </a:r>
          </a:p>
          <a:p>
            <a:r>
              <a:rPr lang="pt-BR" dirty="0" smtClean="0"/>
              <a:t>edição de lei inconstitucional com posterior revogação</a:t>
            </a:r>
          </a:p>
          <a:p>
            <a:r>
              <a:rPr lang="pt-BR" dirty="0" smtClean="0"/>
              <a:t>reversão </a:t>
            </a:r>
            <a:r>
              <a:rPr lang="pt-BR" dirty="0"/>
              <a:t>do superávit orçamentário</a:t>
            </a:r>
          </a:p>
          <a:p>
            <a:r>
              <a:rPr lang="pt-BR" dirty="0" smtClean="0"/>
              <a:t>reconhecimento </a:t>
            </a:r>
            <a:r>
              <a:rPr lang="pt-BR" dirty="0"/>
              <a:t>de tempo de advocacia</a:t>
            </a:r>
          </a:p>
          <a:p>
            <a:r>
              <a:rPr lang="pt-BR" dirty="0" smtClean="0"/>
              <a:t>cemitério </a:t>
            </a:r>
            <a:r>
              <a:rPr lang="pt-BR" dirty="0"/>
              <a:t>/ superavaliação de imóvel</a:t>
            </a:r>
          </a:p>
          <a:p>
            <a:r>
              <a:rPr lang="pt-BR" dirty="0" smtClean="0"/>
              <a:t>nota </a:t>
            </a:r>
            <a:r>
              <a:rPr lang="pt-BR" dirty="0"/>
              <a:t>atuarial com alíquota suplementar escadinha</a:t>
            </a:r>
          </a:p>
          <a:p>
            <a:r>
              <a:rPr lang="pt-BR" dirty="0" smtClean="0"/>
              <a:t>não </a:t>
            </a:r>
            <a:r>
              <a:rPr lang="pt-BR" dirty="0"/>
              <a:t>pagamento do parcelamento</a:t>
            </a:r>
          </a:p>
          <a:p>
            <a:r>
              <a:rPr lang="pt-BR" dirty="0" smtClean="0"/>
              <a:t>não fazer a marcação dos ativos a valor justo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390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 formação do ato do órgão é baseado em sua numerosidade.</a:t>
            </a:r>
          </a:p>
          <a:p>
            <a:pPr algn="just"/>
            <a:r>
              <a:rPr lang="pt-BR" dirty="0" smtClean="0"/>
              <a:t>Órgãos singulares, por exemplo, secretarias, formam seus atos pela manifestação de apenas uma pessoa.</a:t>
            </a:r>
          </a:p>
          <a:p>
            <a:pPr algn="just"/>
            <a:r>
              <a:rPr lang="pt-BR" dirty="0" smtClean="0"/>
              <a:t>Órgãos coletivos, por exemplo, o Tribunal de Contas, formam seus atos, via de regra, pela maioria simples (princípio </a:t>
            </a:r>
            <a:r>
              <a:rPr lang="pt-BR" dirty="0"/>
              <a:t>da </a:t>
            </a:r>
            <a:r>
              <a:rPr lang="pt-BR" dirty="0" smtClean="0"/>
              <a:t>colegialidade).</a:t>
            </a:r>
          </a:p>
          <a:p>
            <a:pPr algn="just"/>
            <a:r>
              <a:rPr lang="pt-BR" dirty="0" smtClean="0"/>
              <a:t>Os órgãos coletivos, no entanto, são livres para se fracionarem e se organizarem.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823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Lei </a:t>
            </a:r>
            <a:r>
              <a:rPr lang="pt-BR" dirty="0"/>
              <a:t>nº 8.112/90</a:t>
            </a:r>
          </a:p>
          <a:p>
            <a:pPr marL="0" indent="0" algn="just">
              <a:buNone/>
            </a:pPr>
            <a:r>
              <a:rPr lang="pt-BR" dirty="0"/>
              <a:t>Art. 116. São deveres do servidor:</a:t>
            </a:r>
          </a:p>
          <a:p>
            <a:pPr marL="0" indent="0" algn="just">
              <a:buNone/>
            </a:pPr>
            <a:r>
              <a:rPr lang="pt-BR" dirty="0"/>
              <a:t>(...)</a:t>
            </a:r>
          </a:p>
          <a:p>
            <a:pPr marL="0" indent="0" algn="just">
              <a:buNone/>
            </a:pPr>
            <a:r>
              <a:rPr lang="pt-BR" dirty="0"/>
              <a:t>VI - levar ao conhecimento da autoridade superior as irregularidades de que tiver ciência em razão do cargo;</a:t>
            </a:r>
          </a:p>
          <a:p>
            <a:pPr marL="0" indent="0" algn="just">
              <a:buNone/>
            </a:pPr>
            <a:r>
              <a:rPr lang="pt-BR" dirty="0"/>
              <a:t>(...)</a:t>
            </a:r>
          </a:p>
          <a:p>
            <a:pPr marL="0" indent="0" algn="just">
              <a:buNone/>
            </a:pPr>
            <a:r>
              <a:rPr lang="pt-BR" dirty="0"/>
              <a:t>XII - representar contra ilegalidade, omissão ou abuso de poder.</a:t>
            </a:r>
          </a:p>
          <a:p>
            <a:pPr marL="0" indent="0" algn="just">
              <a:buNone/>
            </a:pPr>
            <a:r>
              <a:rPr lang="pt-BR" dirty="0"/>
              <a:t>Parágrafo único. A representação de que trata o inciso XII será encaminhada pela via hierárquica e apreciada pela autoridade superior àquela contra a qual é formulada, assegurando-se ao [representado] ampla defesa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848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t-BR" dirty="0" smtClean="0"/>
              <a:t>Os </a:t>
            </a:r>
            <a:r>
              <a:rPr lang="pt-BR" dirty="0"/>
              <a:t>órgãos de gestão e seu </a:t>
            </a:r>
            <a:r>
              <a:rPr lang="pt-BR" dirty="0" smtClean="0"/>
              <a:t>funcionamento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APEPREM 2015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52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DIRETORIA</a:t>
            </a:r>
          </a:p>
          <a:p>
            <a:pPr marL="0" indent="0">
              <a:buNone/>
            </a:pPr>
            <a:r>
              <a:rPr lang="pt-BR" dirty="0" smtClean="0"/>
              <a:t>Cumpre as funções administrativas.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dirty="0"/>
              <a:t>CONSELHO DE PREVIDÊNCIA (CF/88)</a:t>
            </a:r>
          </a:p>
          <a:p>
            <a:pPr marL="0" indent="0" algn="just">
              <a:buNone/>
            </a:pPr>
            <a:r>
              <a:rPr lang="pt-BR" dirty="0"/>
              <a:t>Art. 194. A seguridade social compreende um conjunto integrado de ações de iniciativa dos Poderes Públicos e da sociedade, destinadas a assegurar os direitos relativos à saúde, à previdência e à assistência social.</a:t>
            </a:r>
          </a:p>
          <a:p>
            <a:pPr marL="0" indent="0" algn="just">
              <a:buNone/>
            </a:pPr>
            <a:r>
              <a:rPr lang="pt-BR" dirty="0"/>
              <a:t>Parágrafo único. Compete ao Poder Público, nos termos da lei, organizar a seguridade social, com base nos seguintes objetivos:</a:t>
            </a:r>
          </a:p>
          <a:p>
            <a:pPr marL="0" indent="0" algn="just">
              <a:buNone/>
            </a:pPr>
            <a:r>
              <a:rPr lang="pt-BR" dirty="0"/>
              <a:t>VII - </a:t>
            </a:r>
            <a:r>
              <a:rPr lang="pt-BR" b="1" u="sng" dirty="0"/>
              <a:t>caráter democrático e descentralizado</a:t>
            </a:r>
            <a:r>
              <a:rPr lang="pt-BR" dirty="0"/>
              <a:t> da administração, mediante </a:t>
            </a:r>
            <a:r>
              <a:rPr lang="pt-BR" b="1" u="sng" dirty="0"/>
              <a:t>gestão </a:t>
            </a:r>
            <a:r>
              <a:rPr lang="pt-BR" b="1" u="sng" dirty="0" err="1"/>
              <a:t>quadripartite</a:t>
            </a:r>
            <a:r>
              <a:rPr lang="pt-BR" dirty="0"/>
              <a:t>, </a:t>
            </a:r>
            <a:r>
              <a:rPr lang="pt-BR" b="1" u="sng" dirty="0"/>
              <a:t>com participação dos trabalhadores, dos empregadores, dos aposentados e do Governo nos órgãos colegiados</a:t>
            </a:r>
            <a:r>
              <a:rPr lang="pt-BR" dirty="0"/>
              <a:t>.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253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dirty="0"/>
              <a:t>C</a:t>
            </a:r>
            <a:r>
              <a:rPr lang="pt-BR" dirty="0" smtClean="0"/>
              <a:t>ONSELHO </a:t>
            </a:r>
            <a:r>
              <a:rPr lang="pt-BR" dirty="0"/>
              <a:t>DE PREVIDÊNCIA (lei 9717/98)</a:t>
            </a:r>
          </a:p>
          <a:p>
            <a:pPr marL="0" indent="0" algn="just">
              <a:buNone/>
            </a:pPr>
            <a:r>
              <a:rPr lang="pt-BR" dirty="0"/>
              <a:t>Art. 1º Os regimes próprios de previdência social dos servidores públicos da União, dos Estados, do Distrito Federal e dos Municípios, dos militares dos Estados e do Distrito Federal deverão ser organizados, baseados em normas gerais de contabilidade e atuária, de modo a garantir o seu equilíbrio financeiro e atuarial, observados os seguintes critérios:</a:t>
            </a:r>
          </a:p>
          <a:p>
            <a:pPr marL="0" indent="0" algn="just">
              <a:buNone/>
            </a:pPr>
            <a:r>
              <a:rPr lang="pt-BR" dirty="0"/>
              <a:t>VI - </a:t>
            </a:r>
            <a:r>
              <a:rPr lang="pt-BR" b="1" u="sng" dirty="0"/>
              <a:t>pleno acesso dos segurados às informações relativas à gestão do regime e participação de representantes dos servidores públicos</a:t>
            </a:r>
            <a:r>
              <a:rPr lang="pt-BR" dirty="0"/>
              <a:t> e dos militares, </a:t>
            </a:r>
            <a:r>
              <a:rPr lang="pt-BR" b="1" u="sng" dirty="0"/>
              <a:t>ativos e inativos, nos colegiados e instâncias de decisão em que os seus interesses sejam objeto de discussão e deliberação</a:t>
            </a:r>
            <a:r>
              <a:rPr lang="pt-BR" dirty="0"/>
              <a:t>;</a:t>
            </a:r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2474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dirty="0"/>
              <a:t>COMITÊ DE </a:t>
            </a:r>
            <a:r>
              <a:rPr lang="pt-BR" dirty="0" smtClean="0"/>
              <a:t>INVESTIMENTOS  (</a:t>
            </a:r>
            <a:r>
              <a:rPr lang="pt-BR" dirty="0"/>
              <a:t>PORTARIA MPS 519/2011</a:t>
            </a:r>
            <a:r>
              <a:rPr lang="pt-BR" dirty="0" smtClean="0"/>
              <a:t>)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Art. 3º-A A União, os Estados, o Distrito Federal e os Municípios deverão comprovar à SPPS que seus RPPS mantêm </a:t>
            </a:r>
            <a:r>
              <a:rPr lang="pt-BR" b="1" u="sng" dirty="0"/>
              <a:t>Comitê de Investimentos</a:t>
            </a:r>
            <a:r>
              <a:rPr lang="pt-BR" dirty="0"/>
              <a:t>, </a:t>
            </a:r>
            <a:r>
              <a:rPr lang="pt-BR" b="1" u="sng" dirty="0"/>
              <a:t>participante do processo decisório quanto à formulação e execução da política de investimentos</a:t>
            </a:r>
            <a:r>
              <a:rPr lang="pt-BR" dirty="0"/>
              <a:t>.</a:t>
            </a:r>
          </a:p>
          <a:p>
            <a:pPr marL="0" indent="0" algn="just">
              <a:buNone/>
            </a:pPr>
            <a:r>
              <a:rPr lang="pt-BR" dirty="0"/>
              <a:t>§ 1º A estrutura, composição e funcionamento do Comitê de Investimentos previsto no caput, será estabelecida em ato normativo pelo ente federativo, devendo atender, no mínimo, aos seguintes requisitos:</a:t>
            </a:r>
          </a:p>
          <a:p>
            <a:pPr marL="0" indent="0" algn="just">
              <a:buNone/>
            </a:pPr>
            <a:r>
              <a:rPr lang="pt-BR" dirty="0"/>
              <a:t>a) que seus </a:t>
            </a:r>
            <a:r>
              <a:rPr lang="pt-BR" b="1" u="sng" dirty="0"/>
              <a:t>membros mantenham vínculo com o ente federativo ou com o RPPS, na qualidade de servidor titular de cargo efetivo ou de livre nomeação e exoneração</a:t>
            </a:r>
            <a:r>
              <a:rPr lang="pt-BR" dirty="0" smtClean="0"/>
              <a:t>;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b</a:t>
            </a:r>
            <a:r>
              <a:rPr lang="pt-BR" dirty="0"/>
              <a:t>) previsão de </a:t>
            </a:r>
            <a:r>
              <a:rPr lang="pt-BR" b="1" u="sng" dirty="0"/>
              <a:t>periodicidade das reuniões ordinárias</a:t>
            </a:r>
            <a:r>
              <a:rPr lang="pt-BR" dirty="0"/>
              <a:t> e forma de convocação de extraordinárias</a:t>
            </a:r>
            <a:r>
              <a:rPr lang="pt-BR" dirty="0" smtClean="0"/>
              <a:t>;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c</a:t>
            </a:r>
            <a:r>
              <a:rPr lang="pt-BR" dirty="0"/>
              <a:t>) previsão de </a:t>
            </a:r>
            <a:r>
              <a:rPr lang="pt-BR" b="1" u="sng" dirty="0"/>
              <a:t>acessibilidade às informações</a:t>
            </a:r>
            <a:r>
              <a:rPr lang="pt-BR" dirty="0"/>
              <a:t> relativas aos processos de investimento e desinvestimento de recursos do </a:t>
            </a:r>
            <a:r>
              <a:rPr lang="pt-BR" dirty="0" smtClean="0"/>
              <a:t>RPPS</a:t>
            </a:r>
            <a:r>
              <a:rPr lang="pt-BR" dirty="0"/>
              <a:t>;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d</a:t>
            </a:r>
            <a:r>
              <a:rPr lang="pt-BR" dirty="0"/>
              <a:t>) exigência de as deliberações e decisões serem registradas em </a:t>
            </a:r>
            <a:r>
              <a:rPr lang="pt-BR" b="1" u="sng" dirty="0"/>
              <a:t>atas</a:t>
            </a:r>
            <a:r>
              <a:rPr lang="pt-BR" dirty="0" smtClean="0"/>
              <a:t>;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e</a:t>
            </a:r>
            <a:r>
              <a:rPr lang="pt-BR" dirty="0"/>
              <a:t>) previsão de composição e forma de representatividade, sendo exigível a certificação de que trata o art. 2º desta Portaria (</a:t>
            </a:r>
            <a:r>
              <a:rPr lang="pt-BR" b="1" u="sng" dirty="0"/>
              <a:t>exame de certificação organizado por entidade autônoma de reconhecida capacidade técnica e difusão no mercado brasileiro de capitais</a:t>
            </a:r>
            <a:r>
              <a:rPr lang="pt-BR" dirty="0"/>
              <a:t>), para a </a:t>
            </a:r>
            <a:r>
              <a:rPr lang="pt-BR" b="1" u="sng" dirty="0"/>
              <a:t>maioria dos seus membros</a:t>
            </a:r>
            <a:r>
              <a:rPr lang="pt-BR" dirty="0"/>
              <a:t> até 31 de julho de 2014</a:t>
            </a:r>
            <a:r>
              <a:rPr lang="pt-BR" dirty="0" smtClean="0"/>
              <a:t>.</a:t>
            </a: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§ </a:t>
            </a:r>
            <a:r>
              <a:rPr lang="pt-BR" dirty="0"/>
              <a:t>2º A implantação do Comitê de Investimentos previsto no caput será exigida após decorridos 180 (cento e oitenta dias) da publicação desta portaria, sendo </a:t>
            </a:r>
            <a:r>
              <a:rPr lang="pt-BR" b="1" u="sng" dirty="0"/>
              <a:t>facultativa para os RPPS cujos recursos não atingirem o limite definido no art. </a:t>
            </a:r>
            <a:r>
              <a:rPr lang="pt-BR" b="1" u="sng" dirty="0" smtClean="0"/>
              <a:t>6º (R$ 5.000.000,00)</a:t>
            </a:r>
            <a:r>
              <a:rPr lang="pt-BR" dirty="0" smtClean="0"/>
              <a:t>, </a:t>
            </a:r>
            <a:r>
              <a:rPr lang="pt-BR" dirty="0"/>
              <a:t>enquanto mantida essa condição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Alexandre Manir Figueiredo Sarquis - ABIPEM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8176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3185</Words>
  <Application>Microsoft Office PowerPoint</Application>
  <PresentationFormat>Apresentação na tela (4:3)</PresentationFormat>
  <Paragraphs>205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Governança Corporativa</vt:lpstr>
      <vt:lpstr>Apresentação do PowerPoint</vt:lpstr>
      <vt:lpstr>Competências e atribuições individuais e coletivas(ato regular de gestão)</vt:lpstr>
      <vt:lpstr>Apresentação do PowerPoint</vt:lpstr>
      <vt:lpstr>Apresentação do PowerPoint</vt:lpstr>
      <vt:lpstr>Os órgãos de gestão e seu funcionamento</vt:lpstr>
      <vt:lpstr>Apresentação do PowerPoint</vt:lpstr>
      <vt:lpstr>Apresentação do PowerPoint</vt:lpstr>
      <vt:lpstr>Apresentação do PowerPoint</vt:lpstr>
      <vt:lpstr>Apresentação do PowerPoint</vt:lpstr>
      <vt:lpstr>Os órgãos regulador e fiscalizador e regime disciplinar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Responsabilidade dos conselheiros e dirigentes na defesa dos RPPS e o dever fiduciário </vt:lpstr>
      <vt:lpstr>Apresentação do PowerPoint</vt:lpstr>
      <vt:lpstr>Princípios e regras de governança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Licitações sob a ótica dos RPPS</dc:title>
  <dc:creator>Alexandre Manir Figueiredo Sarquis</dc:creator>
  <cp:lastModifiedBy>Alexandre Manir Figueiredo Sarquis</cp:lastModifiedBy>
  <cp:revision>35</cp:revision>
  <cp:lastPrinted>2016-11-24T19:54:01Z</cp:lastPrinted>
  <dcterms:created xsi:type="dcterms:W3CDTF">2015-09-21T13:16:25Z</dcterms:created>
  <dcterms:modified xsi:type="dcterms:W3CDTF">2016-11-24T20:01:21Z</dcterms:modified>
</cp:coreProperties>
</file>